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E83079-96CB-46A9-B7E7-778A96280D48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EA41FB41-4176-4CDA-9A36-0C1C7962BDE2}">
      <dgm:prSet/>
      <dgm:spPr/>
      <dgm:t>
        <a:bodyPr/>
        <a:lstStyle/>
        <a:p>
          <a:r>
            <a:rPr lang="zh-TW" b="1"/>
            <a:t>搭乘捷運請主動關懷老弱婦孺、配戴「讓座貼紙」或「好孕胸章」及行動不便者，並禮讓電梯、閘門及座位</a:t>
          </a:r>
          <a:endParaRPr lang="en-US"/>
        </a:p>
      </dgm:t>
    </dgm:pt>
    <dgm:pt modelId="{EB72B00F-4E0A-4287-8591-56F171C70DE2}" type="parTrans" cxnId="{CD75BA31-B596-4A82-A040-BFA0D2463AE7}">
      <dgm:prSet/>
      <dgm:spPr/>
      <dgm:t>
        <a:bodyPr/>
        <a:lstStyle/>
        <a:p>
          <a:endParaRPr lang="en-US"/>
        </a:p>
      </dgm:t>
    </dgm:pt>
    <dgm:pt modelId="{CE0CA1C7-2843-413A-AC72-82DDD6470435}" type="sibTrans" cxnId="{CD75BA31-B596-4A82-A040-BFA0D2463AE7}">
      <dgm:prSet/>
      <dgm:spPr/>
      <dgm:t>
        <a:bodyPr/>
        <a:lstStyle/>
        <a:p>
          <a:endParaRPr lang="en-US"/>
        </a:p>
      </dgm:t>
    </dgm:pt>
    <dgm:pt modelId="{C6698BBA-8E50-435A-BDAD-5623A7086BCB}">
      <dgm:prSet/>
      <dgm:spPr/>
      <dgm:t>
        <a:bodyPr/>
        <a:lstStyle/>
        <a:p>
          <a:r>
            <a:rPr lang="zh-TW" b="1"/>
            <a:t>搭乘捷運時未吃完的食物或飲料請主動收好，避免不經意飲食</a:t>
          </a:r>
          <a:endParaRPr lang="en-US"/>
        </a:p>
      </dgm:t>
    </dgm:pt>
    <dgm:pt modelId="{862E7EA6-4F05-45CC-BE4A-BCFD07CFA00B}" type="parTrans" cxnId="{89C16687-3EFD-4063-B43A-B4213BD80D40}">
      <dgm:prSet/>
      <dgm:spPr/>
      <dgm:t>
        <a:bodyPr/>
        <a:lstStyle/>
        <a:p>
          <a:endParaRPr lang="en-US"/>
        </a:p>
      </dgm:t>
    </dgm:pt>
    <dgm:pt modelId="{BAE82CAC-425D-48F7-B00B-35C8C0E6EE1B}" type="sibTrans" cxnId="{89C16687-3EFD-4063-B43A-B4213BD80D40}">
      <dgm:prSet/>
      <dgm:spPr/>
      <dgm:t>
        <a:bodyPr/>
        <a:lstStyle/>
        <a:p>
          <a:endParaRPr lang="en-US"/>
        </a:p>
      </dgm:t>
    </dgm:pt>
    <dgm:pt modelId="{4AFF32EB-74F4-46AB-BEC1-8D59658B2ABC}">
      <dgm:prSet/>
      <dgm:spPr/>
      <dgm:t>
        <a:bodyPr/>
        <a:lstStyle/>
        <a:p>
          <a:r>
            <a:rPr lang="zh-TW" b="1"/>
            <a:t>搭乘捷運請勿飲食，吸菸及嚼食口香糖</a:t>
          </a:r>
          <a:endParaRPr lang="en-US"/>
        </a:p>
      </dgm:t>
    </dgm:pt>
    <dgm:pt modelId="{25ED1833-DC3D-463E-883C-BE0DF9F8576A}" type="parTrans" cxnId="{FA0A760D-F718-40BF-9C39-9D6B80C04C19}">
      <dgm:prSet/>
      <dgm:spPr/>
      <dgm:t>
        <a:bodyPr/>
        <a:lstStyle/>
        <a:p>
          <a:endParaRPr lang="en-US"/>
        </a:p>
      </dgm:t>
    </dgm:pt>
    <dgm:pt modelId="{29F4F052-2DD1-4643-B812-14CF175B568C}" type="sibTrans" cxnId="{FA0A760D-F718-40BF-9C39-9D6B80C04C19}">
      <dgm:prSet/>
      <dgm:spPr/>
      <dgm:t>
        <a:bodyPr/>
        <a:lstStyle/>
        <a:p>
          <a:endParaRPr lang="en-US"/>
        </a:p>
      </dgm:t>
    </dgm:pt>
    <dgm:pt modelId="{37F2C1A9-9C77-42CC-B8D8-921F3DBE10D3}">
      <dgm:prSet/>
      <dgm:spPr/>
      <dgm:t>
        <a:bodyPr/>
        <a:lstStyle/>
        <a:p>
          <a:r>
            <a:rPr lang="zh-TW" b="1"/>
            <a:t>有感冒症狀或身體不適之旅客，請配戴口罩</a:t>
          </a:r>
          <a:endParaRPr lang="en-US"/>
        </a:p>
      </dgm:t>
    </dgm:pt>
    <dgm:pt modelId="{D9ED0FB6-1FC2-41C3-9200-1ED3A6934F79}" type="parTrans" cxnId="{9ECCC4BB-F737-4905-BB83-C2A06D4ECE63}">
      <dgm:prSet/>
      <dgm:spPr/>
      <dgm:t>
        <a:bodyPr/>
        <a:lstStyle/>
        <a:p>
          <a:endParaRPr lang="en-US"/>
        </a:p>
      </dgm:t>
    </dgm:pt>
    <dgm:pt modelId="{4F313171-9250-4D7E-8B96-7F7233085A82}" type="sibTrans" cxnId="{9ECCC4BB-F737-4905-BB83-C2A06D4ECE63}">
      <dgm:prSet/>
      <dgm:spPr/>
      <dgm:t>
        <a:bodyPr/>
        <a:lstStyle/>
        <a:p>
          <a:endParaRPr lang="en-US"/>
        </a:p>
      </dgm:t>
    </dgm:pt>
    <dgm:pt modelId="{030A1D97-3C0E-4B09-BAAE-A52BEBFAB79B}" type="pres">
      <dgm:prSet presAssocID="{ABE83079-96CB-46A9-B7E7-778A96280D4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521A38E-F3AA-4236-BD93-080DC95D2DA6}" type="pres">
      <dgm:prSet presAssocID="{EA41FB41-4176-4CDA-9A36-0C1C7962BDE2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B35C6D3-1DFC-4065-A512-73EF908A8429}" type="pres">
      <dgm:prSet presAssocID="{CE0CA1C7-2843-413A-AC72-82DDD6470435}" presName="spacer" presStyleCnt="0"/>
      <dgm:spPr/>
    </dgm:pt>
    <dgm:pt modelId="{DBBC40A7-DC16-4D58-B2D5-03D88E4E7B1F}" type="pres">
      <dgm:prSet presAssocID="{C6698BBA-8E50-435A-BDAD-5623A7086BCB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025AC4A-1156-450D-B215-47A983B3FD13}" type="pres">
      <dgm:prSet presAssocID="{BAE82CAC-425D-48F7-B00B-35C8C0E6EE1B}" presName="spacer" presStyleCnt="0"/>
      <dgm:spPr/>
    </dgm:pt>
    <dgm:pt modelId="{74C610BC-789F-4E06-974E-D83DD9D8F33C}" type="pres">
      <dgm:prSet presAssocID="{4AFF32EB-74F4-46AB-BEC1-8D59658B2ABC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EC27298-2FBA-44CD-899D-C521A97BB727}" type="pres">
      <dgm:prSet presAssocID="{29F4F052-2DD1-4643-B812-14CF175B568C}" presName="spacer" presStyleCnt="0"/>
      <dgm:spPr/>
    </dgm:pt>
    <dgm:pt modelId="{F35CE228-491D-48E9-AB86-B8FC6596E1CE}" type="pres">
      <dgm:prSet presAssocID="{37F2C1A9-9C77-42CC-B8D8-921F3DBE10D3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BCB474B-F8D6-4980-BE14-BDF5DF6255D1}" type="presOf" srcId="{37F2C1A9-9C77-42CC-B8D8-921F3DBE10D3}" destId="{F35CE228-491D-48E9-AB86-B8FC6596E1CE}" srcOrd="0" destOrd="0" presId="urn:microsoft.com/office/officeart/2005/8/layout/vList2"/>
    <dgm:cxn modelId="{FA0A760D-F718-40BF-9C39-9D6B80C04C19}" srcId="{ABE83079-96CB-46A9-B7E7-778A96280D48}" destId="{4AFF32EB-74F4-46AB-BEC1-8D59658B2ABC}" srcOrd="2" destOrd="0" parTransId="{25ED1833-DC3D-463E-883C-BE0DF9F8576A}" sibTransId="{29F4F052-2DD1-4643-B812-14CF175B568C}"/>
    <dgm:cxn modelId="{CD03B0FB-B7E1-4D0C-98A4-275000202B87}" type="presOf" srcId="{ABE83079-96CB-46A9-B7E7-778A96280D48}" destId="{030A1D97-3C0E-4B09-BAAE-A52BEBFAB79B}" srcOrd="0" destOrd="0" presId="urn:microsoft.com/office/officeart/2005/8/layout/vList2"/>
    <dgm:cxn modelId="{9B9CA859-C785-430A-A7C8-F2CD9F256BB2}" type="presOf" srcId="{EA41FB41-4176-4CDA-9A36-0C1C7962BDE2}" destId="{7521A38E-F3AA-4236-BD93-080DC95D2DA6}" srcOrd="0" destOrd="0" presId="urn:microsoft.com/office/officeart/2005/8/layout/vList2"/>
    <dgm:cxn modelId="{9ECCC4BB-F737-4905-BB83-C2A06D4ECE63}" srcId="{ABE83079-96CB-46A9-B7E7-778A96280D48}" destId="{37F2C1A9-9C77-42CC-B8D8-921F3DBE10D3}" srcOrd="3" destOrd="0" parTransId="{D9ED0FB6-1FC2-41C3-9200-1ED3A6934F79}" sibTransId="{4F313171-9250-4D7E-8B96-7F7233085A82}"/>
    <dgm:cxn modelId="{D4FF1D2C-1F87-4705-93D2-ED8BDA1B55F0}" type="presOf" srcId="{4AFF32EB-74F4-46AB-BEC1-8D59658B2ABC}" destId="{74C610BC-789F-4E06-974E-D83DD9D8F33C}" srcOrd="0" destOrd="0" presId="urn:microsoft.com/office/officeart/2005/8/layout/vList2"/>
    <dgm:cxn modelId="{CD75BA31-B596-4A82-A040-BFA0D2463AE7}" srcId="{ABE83079-96CB-46A9-B7E7-778A96280D48}" destId="{EA41FB41-4176-4CDA-9A36-0C1C7962BDE2}" srcOrd="0" destOrd="0" parTransId="{EB72B00F-4E0A-4287-8591-56F171C70DE2}" sibTransId="{CE0CA1C7-2843-413A-AC72-82DDD6470435}"/>
    <dgm:cxn modelId="{C1AF7BCF-846A-45C6-9994-44203E7EE3C1}" type="presOf" srcId="{C6698BBA-8E50-435A-BDAD-5623A7086BCB}" destId="{DBBC40A7-DC16-4D58-B2D5-03D88E4E7B1F}" srcOrd="0" destOrd="0" presId="urn:microsoft.com/office/officeart/2005/8/layout/vList2"/>
    <dgm:cxn modelId="{89C16687-3EFD-4063-B43A-B4213BD80D40}" srcId="{ABE83079-96CB-46A9-B7E7-778A96280D48}" destId="{C6698BBA-8E50-435A-BDAD-5623A7086BCB}" srcOrd="1" destOrd="0" parTransId="{862E7EA6-4F05-45CC-BE4A-BCFD07CFA00B}" sibTransId="{BAE82CAC-425D-48F7-B00B-35C8C0E6EE1B}"/>
    <dgm:cxn modelId="{E3DED9CD-5C76-47E7-9157-DE74551AD5B8}" type="presParOf" srcId="{030A1D97-3C0E-4B09-BAAE-A52BEBFAB79B}" destId="{7521A38E-F3AA-4236-BD93-080DC95D2DA6}" srcOrd="0" destOrd="0" presId="urn:microsoft.com/office/officeart/2005/8/layout/vList2"/>
    <dgm:cxn modelId="{67C1E1BA-8396-4C82-939D-BB0387D2790F}" type="presParOf" srcId="{030A1D97-3C0E-4B09-BAAE-A52BEBFAB79B}" destId="{2B35C6D3-1DFC-4065-A512-73EF908A8429}" srcOrd="1" destOrd="0" presId="urn:microsoft.com/office/officeart/2005/8/layout/vList2"/>
    <dgm:cxn modelId="{9A04A363-1647-419F-9639-2E158EA86F54}" type="presParOf" srcId="{030A1D97-3C0E-4B09-BAAE-A52BEBFAB79B}" destId="{DBBC40A7-DC16-4D58-B2D5-03D88E4E7B1F}" srcOrd="2" destOrd="0" presId="urn:microsoft.com/office/officeart/2005/8/layout/vList2"/>
    <dgm:cxn modelId="{65614A3E-3A94-41B8-9799-522EE55EFCE6}" type="presParOf" srcId="{030A1D97-3C0E-4B09-BAAE-A52BEBFAB79B}" destId="{7025AC4A-1156-450D-B215-47A983B3FD13}" srcOrd="3" destOrd="0" presId="urn:microsoft.com/office/officeart/2005/8/layout/vList2"/>
    <dgm:cxn modelId="{C7463453-0E4C-422E-8A95-0AA0E9A1A19F}" type="presParOf" srcId="{030A1D97-3C0E-4B09-BAAE-A52BEBFAB79B}" destId="{74C610BC-789F-4E06-974E-D83DD9D8F33C}" srcOrd="4" destOrd="0" presId="urn:microsoft.com/office/officeart/2005/8/layout/vList2"/>
    <dgm:cxn modelId="{FF3173B7-7477-43F9-B5DD-6F1FC5E80277}" type="presParOf" srcId="{030A1D97-3C0E-4B09-BAAE-A52BEBFAB79B}" destId="{6EC27298-2FBA-44CD-899D-C521A97BB727}" srcOrd="5" destOrd="0" presId="urn:microsoft.com/office/officeart/2005/8/layout/vList2"/>
    <dgm:cxn modelId="{83648279-23D4-4EC9-B3A1-B2013A1C79E9}" type="presParOf" srcId="{030A1D97-3C0E-4B09-BAAE-A52BEBFAB79B}" destId="{F35CE228-491D-48E9-AB86-B8FC6596E1CE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AFE1B3-8F16-4FD3-9C3C-8F263C274183}" type="doc">
      <dgm:prSet loTypeId="urn:microsoft.com/office/officeart/2005/8/layout/vProcess5" loCatId="process" qsTypeId="urn:microsoft.com/office/officeart/2005/8/quickstyle/simple2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0A60480-0A8B-4FB3-BA2A-B4407610D8B5}">
      <dgm:prSet/>
      <dgm:spPr/>
      <dgm:t>
        <a:bodyPr/>
        <a:lstStyle/>
        <a:p>
          <a:r>
            <a:rPr lang="zh-TW" b="1"/>
            <a:t>背後背包之旅客，進入車廂請改以手提，避免影響其他旅客</a:t>
          </a:r>
          <a:endParaRPr lang="en-US"/>
        </a:p>
      </dgm:t>
    </dgm:pt>
    <dgm:pt modelId="{FA67D184-08F3-4B9A-866B-A1A46CF9BC7B}" type="parTrans" cxnId="{7BB25A49-9C1A-4E63-A75B-8F25D048DBCC}">
      <dgm:prSet/>
      <dgm:spPr/>
      <dgm:t>
        <a:bodyPr/>
        <a:lstStyle/>
        <a:p>
          <a:endParaRPr lang="en-US"/>
        </a:p>
      </dgm:t>
    </dgm:pt>
    <dgm:pt modelId="{DE176889-FC6A-45CF-8C3D-3F984A6B5DCD}" type="sibTrans" cxnId="{7BB25A49-9C1A-4E63-A75B-8F25D048DBCC}">
      <dgm:prSet/>
      <dgm:spPr/>
      <dgm:t>
        <a:bodyPr/>
        <a:lstStyle/>
        <a:p>
          <a:endParaRPr lang="en-US"/>
        </a:p>
      </dgm:t>
    </dgm:pt>
    <dgm:pt modelId="{93444565-9CC9-44C5-9837-DC63A44F2E5C}">
      <dgm:prSet/>
      <dgm:spPr/>
      <dgm:t>
        <a:bodyPr/>
        <a:lstStyle/>
        <a:p>
          <a:r>
            <a:rPr lang="zh-TW" b="1"/>
            <a:t>列車行駛間，請握緊扶手或拉環，並正確使用</a:t>
          </a:r>
          <a:endParaRPr lang="en-US"/>
        </a:p>
      </dgm:t>
    </dgm:pt>
    <dgm:pt modelId="{63749A61-7DDE-4A08-9E50-BECBE95C2DEA}" type="parTrans" cxnId="{B588C861-990B-4003-9B83-F1C423DD4262}">
      <dgm:prSet/>
      <dgm:spPr/>
      <dgm:t>
        <a:bodyPr/>
        <a:lstStyle/>
        <a:p>
          <a:endParaRPr lang="en-US"/>
        </a:p>
      </dgm:t>
    </dgm:pt>
    <dgm:pt modelId="{D6FAD913-072E-4487-A3EB-A6D49DB8CF2F}" type="sibTrans" cxnId="{B588C861-990B-4003-9B83-F1C423DD4262}">
      <dgm:prSet/>
      <dgm:spPr/>
      <dgm:t>
        <a:bodyPr/>
        <a:lstStyle/>
        <a:p>
          <a:endParaRPr lang="en-US"/>
        </a:p>
      </dgm:t>
    </dgm:pt>
    <dgm:pt modelId="{4670F8FD-78DA-43BF-8B39-AE1EF2DD58DA}">
      <dgm:prSet/>
      <dgm:spPr/>
      <dgm:t>
        <a:bodyPr/>
        <a:lstStyle/>
        <a:p>
          <a:r>
            <a:rPr lang="zh-TW" b="1"/>
            <a:t>捷運車廂內使用隨身電子產品，請減低音量</a:t>
          </a:r>
          <a:endParaRPr lang="en-US"/>
        </a:p>
      </dgm:t>
    </dgm:pt>
    <dgm:pt modelId="{4B003282-78BB-42EF-A419-5E6484D563E7}" type="parTrans" cxnId="{00501F8C-EBD4-48DE-B76E-72E9D5459D00}">
      <dgm:prSet/>
      <dgm:spPr/>
      <dgm:t>
        <a:bodyPr/>
        <a:lstStyle/>
        <a:p>
          <a:endParaRPr lang="en-US"/>
        </a:p>
      </dgm:t>
    </dgm:pt>
    <dgm:pt modelId="{2502378C-B81D-4356-99DB-C3046F9BCF60}" type="sibTrans" cxnId="{00501F8C-EBD4-48DE-B76E-72E9D5459D00}">
      <dgm:prSet/>
      <dgm:spPr/>
      <dgm:t>
        <a:bodyPr/>
        <a:lstStyle/>
        <a:p>
          <a:endParaRPr lang="en-US"/>
        </a:p>
      </dgm:t>
    </dgm:pt>
    <dgm:pt modelId="{6597B87C-1910-4B67-B4A1-3E007394DF89}">
      <dgm:prSet/>
      <dgm:spPr/>
      <dgm:t>
        <a:bodyPr/>
        <a:lstStyle/>
        <a:p>
          <a:r>
            <a:rPr lang="zh-TW" b="1"/>
            <a:t>捷運車廂內閱讀書報，請避免影響其他旅客</a:t>
          </a:r>
          <a:endParaRPr lang="en-US"/>
        </a:p>
      </dgm:t>
    </dgm:pt>
    <dgm:pt modelId="{9F9EE07F-97C9-4BBE-9E0F-4489FDF4F06B}" type="parTrans" cxnId="{C70F3D4F-CD6A-483F-AC2B-26A3034D408C}">
      <dgm:prSet/>
      <dgm:spPr/>
      <dgm:t>
        <a:bodyPr/>
        <a:lstStyle/>
        <a:p>
          <a:endParaRPr lang="en-US"/>
        </a:p>
      </dgm:t>
    </dgm:pt>
    <dgm:pt modelId="{858A0A6B-0703-476B-AAD9-EFFD7E91AC46}" type="sibTrans" cxnId="{C70F3D4F-CD6A-483F-AC2B-26A3034D408C}">
      <dgm:prSet/>
      <dgm:spPr/>
      <dgm:t>
        <a:bodyPr/>
        <a:lstStyle/>
        <a:p>
          <a:endParaRPr lang="en-US"/>
        </a:p>
      </dgm:t>
    </dgm:pt>
    <dgm:pt modelId="{F83FBA65-46A0-4E03-8F36-25F2794D4F47}" type="pres">
      <dgm:prSet presAssocID="{85AFE1B3-8F16-4FD3-9C3C-8F263C274183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155978F-2216-4282-B3D3-D5DA37AE77EC}" type="pres">
      <dgm:prSet presAssocID="{85AFE1B3-8F16-4FD3-9C3C-8F263C274183}" presName="dummyMaxCanvas" presStyleCnt="0">
        <dgm:presLayoutVars/>
      </dgm:prSet>
      <dgm:spPr/>
    </dgm:pt>
    <dgm:pt modelId="{40B03A39-E5F7-4494-BB87-3F40B9ECD798}" type="pres">
      <dgm:prSet presAssocID="{85AFE1B3-8F16-4FD3-9C3C-8F263C274183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7379026-0011-4C38-81C5-67E1B1BD0B04}" type="pres">
      <dgm:prSet presAssocID="{85AFE1B3-8F16-4FD3-9C3C-8F263C274183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13368C8-2ACB-4E39-BF5D-79B3382D2C37}" type="pres">
      <dgm:prSet presAssocID="{85AFE1B3-8F16-4FD3-9C3C-8F263C274183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8832B2F-3C0C-4A87-9724-E6C5790132F3}" type="pres">
      <dgm:prSet presAssocID="{85AFE1B3-8F16-4FD3-9C3C-8F263C274183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BF70D43-3038-4C69-A71E-05E28A6A3268}" type="pres">
      <dgm:prSet presAssocID="{85AFE1B3-8F16-4FD3-9C3C-8F263C274183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583DBC8-5806-40BF-8DA9-0D11A937F4CE}" type="pres">
      <dgm:prSet presAssocID="{85AFE1B3-8F16-4FD3-9C3C-8F263C274183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9087DE9-45F5-4A2A-9D71-56153E8A8433}" type="pres">
      <dgm:prSet presAssocID="{85AFE1B3-8F16-4FD3-9C3C-8F263C274183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BBF111F-E3C6-4EB7-8EB5-BB2A565A6511}" type="pres">
      <dgm:prSet presAssocID="{85AFE1B3-8F16-4FD3-9C3C-8F263C274183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86478B6-F4AE-491C-B365-F412C60165B7}" type="pres">
      <dgm:prSet presAssocID="{85AFE1B3-8F16-4FD3-9C3C-8F263C274183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921691E-6B48-4572-8430-AB55E1D783A3}" type="pres">
      <dgm:prSet presAssocID="{85AFE1B3-8F16-4FD3-9C3C-8F263C274183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38F5E1C-FBEF-4F1F-9B10-C0236DCD24FB}" type="pres">
      <dgm:prSet presAssocID="{85AFE1B3-8F16-4FD3-9C3C-8F263C274183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BB25A49-9C1A-4E63-A75B-8F25D048DBCC}" srcId="{85AFE1B3-8F16-4FD3-9C3C-8F263C274183}" destId="{D0A60480-0A8B-4FB3-BA2A-B4407610D8B5}" srcOrd="0" destOrd="0" parTransId="{FA67D184-08F3-4B9A-866B-A1A46CF9BC7B}" sibTransId="{DE176889-FC6A-45CF-8C3D-3F984A6B5DCD}"/>
    <dgm:cxn modelId="{8E9CFB22-38A1-41CC-B2A3-2DD6F16FE6B1}" type="presOf" srcId="{D0A60480-0A8B-4FB3-BA2A-B4407610D8B5}" destId="{0BBF111F-E3C6-4EB7-8EB5-BB2A565A6511}" srcOrd="1" destOrd="0" presId="urn:microsoft.com/office/officeart/2005/8/layout/vProcess5"/>
    <dgm:cxn modelId="{00501F8C-EBD4-48DE-B76E-72E9D5459D00}" srcId="{85AFE1B3-8F16-4FD3-9C3C-8F263C274183}" destId="{4670F8FD-78DA-43BF-8B39-AE1EF2DD58DA}" srcOrd="2" destOrd="0" parTransId="{4B003282-78BB-42EF-A419-5E6484D563E7}" sibTransId="{2502378C-B81D-4356-99DB-C3046F9BCF60}"/>
    <dgm:cxn modelId="{B6BB7AE8-0F6E-4B8C-BF43-7FA50A135619}" type="presOf" srcId="{93444565-9CC9-44C5-9837-DC63A44F2E5C}" destId="{786478B6-F4AE-491C-B365-F412C60165B7}" srcOrd="1" destOrd="0" presId="urn:microsoft.com/office/officeart/2005/8/layout/vProcess5"/>
    <dgm:cxn modelId="{85EA1409-FEED-4FF4-9D5D-A3BD54D200A5}" type="presOf" srcId="{6597B87C-1910-4B67-B4A1-3E007394DF89}" destId="{138F5E1C-FBEF-4F1F-9B10-C0236DCD24FB}" srcOrd="1" destOrd="0" presId="urn:microsoft.com/office/officeart/2005/8/layout/vProcess5"/>
    <dgm:cxn modelId="{70510276-42A5-40A1-BF52-625E0BC82143}" type="presOf" srcId="{D6FAD913-072E-4487-A3EB-A6D49DB8CF2F}" destId="{A583DBC8-5806-40BF-8DA9-0D11A937F4CE}" srcOrd="0" destOrd="0" presId="urn:microsoft.com/office/officeart/2005/8/layout/vProcess5"/>
    <dgm:cxn modelId="{C70F3D4F-CD6A-483F-AC2B-26A3034D408C}" srcId="{85AFE1B3-8F16-4FD3-9C3C-8F263C274183}" destId="{6597B87C-1910-4B67-B4A1-3E007394DF89}" srcOrd="3" destOrd="0" parTransId="{9F9EE07F-97C9-4BBE-9E0F-4489FDF4F06B}" sibTransId="{858A0A6B-0703-476B-AAD9-EFFD7E91AC46}"/>
    <dgm:cxn modelId="{C66BDFF5-7A37-43FD-9664-A52701F1FA32}" type="presOf" srcId="{93444565-9CC9-44C5-9837-DC63A44F2E5C}" destId="{D7379026-0011-4C38-81C5-67E1B1BD0B04}" srcOrd="0" destOrd="0" presId="urn:microsoft.com/office/officeart/2005/8/layout/vProcess5"/>
    <dgm:cxn modelId="{88AADCB4-914C-4476-B85E-919776F259AE}" type="presOf" srcId="{6597B87C-1910-4B67-B4A1-3E007394DF89}" destId="{58832B2F-3C0C-4A87-9724-E6C5790132F3}" srcOrd="0" destOrd="0" presId="urn:microsoft.com/office/officeart/2005/8/layout/vProcess5"/>
    <dgm:cxn modelId="{5E39750C-E9D3-45B8-898E-2BC807FB3E12}" type="presOf" srcId="{85AFE1B3-8F16-4FD3-9C3C-8F263C274183}" destId="{F83FBA65-46A0-4E03-8F36-25F2794D4F47}" srcOrd="0" destOrd="0" presId="urn:microsoft.com/office/officeart/2005/8/layout/vProcess5"/>
    <dgm:cxn modelId="{37108C27-110F-42DD-82EC-33D4CC02F315}" type="presOf" srcId="{DE176889-FC6A-45CF-8C3D-3F984A6B5DCD}" destId="{5BF70D43-3038-4C69-A71E-05E28A6A3268}" srcOrd="0" destOrd="0" presId="urn:microsoft.com/office/officeart/2005/8/layout/vProcess5"/>
    <dgm:cxn modelId="{F7FA79D9-5F35-4AAF-AB0A-69B68922F5C7}" type="presOf" srcId="{4670F8FD-78DA-43BF-8B39-AE1EF2DD58DA}" destId="{313368C8-2ACB-4E39-BF5D-79B3382D2C37}" srcOrd="0" destOrd="0" presId="urn:microsoft.com/office/officeart/2005/8/layout/vProcess5"/>
    <dgm:cxn modelId="{85E56451-3564-4790-9D3A-055220039EC6}" type="presOf" srcId="{2502378C-B81D-4356-99DB-C3046F9BCF60}" destId="{A9087DE9-45F5-4A2A-9D71-56153E8A8433}" srcOrd="0" destOrd="0" presId="urn:microsoft.com/office/officeart/2005/8/layout/vProcess5"/>
    <dgm:cxn modelId="{F8E82BBD-41D8-4737-91A5-667A40A32279}" type="presOf" srcId="{D0A60480-0A8B-4FB3-BA2A-B4407610D8B5}" destId="{40B03A39-E5F7-4494-BB87-3F40B9ECD798}" srcOrd="0" destOrd="0" presId="urn:microsoft.com/office/officeart/2005/8/layout/vProcess5"/>
    <dgm:cxn modelId="{B588C861-990B-4003-9B83-F1C423DD4262}" srcId="{85AFE1B3-8F16-4FD3-9C3C-8F263C274183}" destId="{93444565-9CC9-44C5-9837-DC63A44F2E5C}" srcOrd="1" destOrd="0" parTransId="{63749A61-7DDE-4A08-9E50-BECBE95C2DEA}" sibTransId="{D6FAD913-072E-4487-A3EB-A6D49DB8CF2F}"/>
    <dgm:cxn modelId="{CAC5C510-D97E-435F-8121-18B0BFDF93FE}" type="presOf" srcId="{4670F8FD-78DA-43BF-8B39-AE1EF2DD58DA}" destId="{A921691E-6B48-4572-8430-AB55E1D783A3}" srcOrd="1" destOrd="0" presId="urn:microsoft.com/office/officeart/2005/8/layout/vProcess5"/>
    <dgm:cxn modelId="{5841003A-6EB4-42C4-9E67-F6267655DB8F}" type="presParOf" srcId="{F83FBA65-46A0-4E03-8F36-25F2794D4F47}" destId="{F155978F-2216-4282-B3D3-D5DA37AE77EC}" srcOrd="0" destOrd="0" presId="urn:microsoft.com/office/officeart/2005/8/layout/vProcess5"/>
    <dgm:cxn modelId="{FD954535-3666-40D4-BFAD-EC3A592F24D0}" type="presParOf" srcId="{F83FBA65-46A0-4E03-8F36-25F2794D4F47}" destId="{40B03A39-E5F7-4494-BB87-3F40B9ECD798}" srcOrd="1" destOrd="0" presId="urn:microsoft.com/office/officeart/2005/8/layout/vProcess5"/>
    <dgm:cxn modelId="{1E2972A3-10F6-40F9-BECE-B2B11103B51E}" type="presParOf" srcId="{F83FBA65-46A0-4E03-8F36-25F2794D4F47}" destId="{D7379026-0011-4C38-81C5-67E1B1BD0B04}" srcOrd="2" destOrd="0" presId="urn:microsoft.com/office/officeart/2005/8/layout/vProcess5"/>
    <dgm:cxn modelId="{0D681BD3-D1B0-4C4F-93A8-91D21474B00A}" type="presParOf" srcId="{F83FBA65-46A0-4E03-8F36-25F2794D4F47}" destId="{313368C8-2ACB-4E39-BF5D-79B3382D2C37}" srcOrd="3" destOrd="0" presId="urn:microsoft.com/office/officeart/2005/8/layout/vProcess5"/>
    <dgm:cxn modelId="{75ED8760-0578-48E7-A491-EC76317EBBED}" type="presParOf" srcId="{F83FBA65-46A0-4E03-8F36-25F2794D4F47}" destId="{58832B2F-3C0C-4A87-9724-E6C5790132F3}" srcOrd="4" destOrd="0" presId="urn:microsoft.com/office/officeart/2005/8/layout/vProcess5"/>
    <dgm:cxn modelId="{05FF75FF-998D-4992-94FA-50DE0CB3B277}" type="presParOf" srcId="{F83FBA65-46A0-4E03-8F36-25F2794D4F47}" destId="{5BF70D43-3038-4C69-A71E-05E28A6A3268}" srcOrd="5" destOrd="0" presId="urn:microsoft.com/office/officeart/2005/8/layout/vProcess5"/>
    <dgm:cxn modelId="{EB1CEEC1-D76F-4B64-B3AA-C5D792B67213}" type="presParOf" srcId="{F83FBA65-46A0-4E03-8F36-25F2794D4F47}" destId="{A583DBC8-5806-40BF-8DA9-0D11A937F4CE}" srcOrd="6" destOrd="0" presId="urn:microsoft.com/office/officeart/2005/8/layout/vProcess5"/>
    <dgm:cxn modelId="{FAB240F1-FF6E-48DD-9949-D0DD5C2B6520}" type="presParOf" srcId="{F83FBA65-46A0-4E03-8F36-25F2794D4F47}" destId="{A9087DE9-45F5-4A2A-9D71-56153E8A8433}" srcOrd="7" destOrd="0" presId="urn:microsoft.com/office/officeart/2005/8/layout/vProcess5"/>
    <dgm:cxn modelId="{6E85011E-342C-4885-9AB9-E3DBE0B5EFB0}" type="presParOf" srcId="{F83FBA65-46A0-4E03-8F36-25F2794D4F47}" destId="{0BBF111F-E3C6-4EB7-8EB5-BB2A565A6511}" srcOrd="8" destOrd="0" presId="urn:microsoft.com/office/officeart/2005/8/layout/vProcess5"/>
    <dgm:cxn modelId="{C12FC759-7515-4197-9D97-D500F60E9AF7}" type="presParOf" srcId="{F83FBA65-46A0-4E03-8F36-25F2794D4F47}" destId="{786478B6-F4AE-491C-B365-F412C60165B7}" srcOrd="9" destOrd="0" presId="urn:microsoft.com/office/officeart/2005/8/layout/vProcess5"/>
    <dgm:cxn modelId="{189D318F-141C-422E-9048-F6B7184273B5}" type="presParOf" srcId="{F83FBA65-46A0-4E03-8F36-25F2794D4F47}" destId="{A921691E-6B48-4572-8430-AB55E1D783A3}" srcOrd="10" destOrd="0" presId="urn:microsoft.com/office/officeart/2005/8/layout/vProcess5"/>
    <dgm:cxn modelId="{71C8F293-2745-417B-962B-96239EDF9FA7}" type="presParOf" srcId="{F83FBA65-46A0-4E03-8F36-25F2794D4F47}" destId="{138F5E1C-FBEF-4F1F-9B10-C0236DCD24FB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21A38E-F3AA-4236-BD93-080DC95D2DA6}">
      <dsp:nvSpPr>
        <dsp:cNvPr id="0" name=""/>
        <dsp:cNvSpPr/>
      </dsp:nvSpPr>
      <dsp:spPr>
        <a:xfrm>
          <a:off x="0" y="31033"/>
          <a:ext cx="6513603" cy="140400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b="1" kern="1200"/>
            <a:t>搭乘捷運請主動關懷老弱婦孺、配戴「讓座貼紙」或「好孕胸章」及行動不便者，並禮讓電梯、閘門及座位</a:t>
          </a:r>
          <a:endParaRPr lang="en-US" sz="2400" kern="1200"/>
        </a:p>
      </dsp:txBody>
      <dsp:txXfrm>
        <a:off x="68538" y="99571"/>
        <a:ext cx="6376527" cy="1266924"/>
      </dsp:txXfrm>
    </dsp:sp>
    <dsp:sp modelId="{DBBC40A7-DC16-4D58-B2D5-03D88E4E7B1F}">
      <dsp:nvSpPr>
        <dsp:cNvPr id="0" name=""/>
        <dsp:cNvSpPr/>
      </dsp:nvSpPr>
      <dsp:spPr>
        <a:xfrm>
          <a:off x="0" y="1504153"/>
          <a:ext cx="6513603" cy="1404000"/>
        </a:xfrm>
        <a:prstGeom prst="roundRect">
          <a:avLst/>
        </a:prstGeom>
        <a:gradFill rotWithShape="0">
          <a:gsLst>
            <a:gs pos="0">
              <a:schemeClr val="accent5">
                <a:hueOff val="-2252848"/>
                <a:satOff val="-5806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252848"/>
                <a:satOff val="-5806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252848"/>
                <a:satOff val="-5806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b="1" kern="1200"/>
            <a:t>搭乘捷運時未吃完的食物或飲料請主動收好，避免不經意飲食</a:t>
          </a:r>
          <a:endParaRPr lang="en-US" sz="2400" kern="1200"/>
        </a:p>
      </dsp:txBody>
      <dsp:txXfrm>
        <a:off x="68538" y="1572691"/>
        <a:ext cx="6376527" cy="1266924"/>
      </dsp:txXfrm>
    </dsp:sp>
    <dsp:sp modelId="{74C610BC-789F-4E06-974E-D83DD9D8F33C}">
      <dsp:nvSpPr>
        <dsp:cNvPr id="0" name=""/>
        <dsp:cNvSpPr/>
      </dsp:nvSpPr>
      <dsp:spPr>
        <a:xfrm>
          <a:off x="0" y="2977273"/>
          <a:ext cx="6513603" cy="1404000"/>
        </a:xfrm>
        <a:prstGeom prst="roundRect">
          <a:avLst/>
        </a:prstGeom>
        <a:gradFill rotWithShape="0">
          <a:gsLst>
            <a:gs pos="0">
              <a:schemeClr val="accent5">
                <a:hueOff val="-4505695"/>
                <a:satOff val="-11613"/>
                <a:lumOff val="-784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505695"/>
                <a:satOff val="-11613"/>
                <a:lumOff val="-784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505695"/>
                <a:satOff val="-11613"/>
                <a:lumOff val="-784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b="1" kern="1200"/>
            <a:t>搭乘捷運請勿飲食，吸菸及嚼食口香糖</a:t>
          </a:r>
          <a:endParaRPr lang="en-US" sz="2400" kern="1200"/>
        </a:p>
      </dsp:txBody>
      <dsp:txXfrm>
        <a:off x="68538" y="3045811"/>
        <a:ext cx="6376527" cy="1266924"/>
      </dsp:txXfrm>
    </dsp:sp>
    <dsp:sp modelId="{F35CE228-491D-48E9-AB86-B8FC6596E1CE}">
      <dsp:nvSpPr>
        <dsp:cNvPr id="0" name=""/>
        <dsp:cNvSpPr/>
      </dsp:nvSpPr>
      <dsp:spPr>
        <a:xfrm>
          <a:off x="0" y="4450393"/>
          <a:ext cx="6513603" cy="1404000"/>
        </a:xfrm>
        <a:prstGeom prst="roundRect">
          <a:avLst/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b="1" kern="1200"/>
            <a:t>有感冒症狀或身體不適之旅客，請配戴口罩</a:t>
          </a:r>
          <a:endParaRPr lang="en-US" sz="2400" kern="1200"/>
        </a:p>
      </dsp:txBody>
      <dsp:txXfrm>
        <a:off x="68538" y="4518931"/>
        <a:ext cx="6376527" cy="126692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B03A39-E5F7-4494-BB87-3F40B9ECD798}">
      <dsp:nvSpPr>
        <dsp:cNvPr id="0" name=""/>
        <dsp:cNvSpPr/>
      </dsp:nvSpPr>
      <dsp:spPr>
        <a:xfrm>
          <a:off x="0" y="0"/>
          <a:ext cx="5852160" cy="99543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b="1" kern="1200"/>
            <a:t>背後背包之旅客，進入車廂請改以手提，避免影響其他旅客</a:t>
          </a:r>
          <a:endParaRPr lang="en-US" sz="2400" kern="1200"/>
        </a:p>
      </dsp:txBody>
      <dsp:txXfrm>
        <a:off x="29155" y="29155"/>
        <a:ext cx="4693893" cy="937125"/>
      </dsp:txXfrm>
    </dsp:sp>
    <dsp:sp modelId="{D7379026-0011-4C38-81C5-67E1B1BD0B04}">
      <dsp:nvSpPr>
        <dsp:cNvPr id="0" name=""/>
        <dsp:cNvSpPr/>
      </dsp:nvSpPr>
      <dsp:spPr>
        <a:xfrm>
          <a:off x="490118" y="1176423"/>
          <a:ext cx="5852160" cy="995435"/>
        </a:xfrm>
        <a:prstGeom prst="roundRect">
          <a:avLst>
            <a:gd name="adj" fmla="val 10000"/>
          </a:avLst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b="1" kern="1200"/>
            <a:t>列車行駛間，請握緊扶手或拉環，並正確使用</a:t>
          </a:r>
          <a:endParaRPr lang="en-US" sz="2400" kern="1200"/>
        </a:p>
      </dsp:txBody>
      <dsp:txXfrm>
        <a:off x="519273" y="1205578"/>
        <a:ext cx="4656698" cy="937125"/>
      </dsp:txXfrm>
    </dsp:sp>
    <dsp:sp modelId="{313368C8-2ACB-4E39-BF5D-79B3382D2C37}">
      <dsp:nvSpPr>
        <dsp:cNvPr id="0" name=""/>
        <dsp:cNvSpPr/>
      </dsp:nvSpPr>
      <dsp:spPr>
        <a:xfrm>
          <a:off x="972921" y="2352847"/>
          <a:ext cx="5852160" cy="995435"/>
        </a:xfrm>
        <a:prstGeom prst="roundRect">
          <a:avLst>
            <a:gd name="adj" fmla="val 10000"/>
          </a:avLst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b="1" kern="1200"/>
            <a:t>捷運車廂內使用隨身電子產品，請減低音量</a:t>
          </a:r>
          <a:endParaRPr lang="en-US" sz="2400" kern="1200"/>
        </a:p>
      </dsp:txBody>
      <dsp:txXfrm>
        <a:off x="1002076" y="2382002"/>
        <a:ext cx="4664013" cy="937125"/>
      </dsp:txXfrm>
    </dsp:sp>
    <dsp:sp modelId="{58832B2F-3C0C-4A87-9724-E6C5790132F3}">
      <dsp:nvSpPr>
        <dsp:cNvPr id="0" name=""/>
        <dsp:cNvSpPr/>
      </dsp:nvSpPr>
      <dsp:spPr>
        <a:xfrm>
          <a:off x="1463039" y="3529270"/>
          <a:ext cx="5852160" cy="995435"/>
        </a:xfrm>
        <a:prstGeom prst="roundRect">
          <a:avLst>
            <a:gd name="adj" fmla="val 10000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b="1" kern="1200"/>
            <a:t>捷運車廂內閱讀書報，請避免影響其他旅客</a:t>
          </a:r>
          <a:endParaRPr lang="en-US" sz="2400" kern="1200"/>
        </a:p>
      </dsp:txBody>
      <dsp:txXfrm>
        <a:off x="1492194" y="3558425"/>
        <a:ext cx="4656698" cy="937125"/>
      </dsp:txXfrm>
    </dsp:sp>
    <dsp:sp modelId="{5BF70D43-3038-4C69-A71E-05E28A6A3268}">
      <dsp:nvSpPr>
        <dsp:cNvPr id="0" name=""/>
        <dsp:cNvSpPr/>
      </dsp:nvSpPr>
      <dsp:spPr>
        <a:xfrm>
          <a:off x="5205127" y="762412"/>
          <a:ext cx="647032" cy="64703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900" kern="1200"/>
        </a:p>
      </dsp:txBody>
      <dsp:txXfrm>
        <a:off x="5350709" y="762412"/>
        <a:ext cx="355868" cy="486892"/>
      </dsp:txXfrm>
    </dsp:sp>
    <dsp:sp modelId="{A583DBC8-5806-40BF-8DA9-0D11A937F4CE}">
      <dsp:nvSpPr>
        <dsp:cNvPr id="0" name=""/>
        <dsp:cNvSpPr/>
      </dsp:nvSpPr>
      <dsp:spPr>
        <a:xfrm>
          <a:off x="5695245" y="1938836"/>
          <a:ext cx="647032" cy="64703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424613"/>
            <a:satOff val="-37673"/>
            <a:lumOff val="-38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424613"/>
              <a:satOff val="-37673"/>
              <a:lumOff val="-38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900" kern="1200"/>
        </a:p>
      </dsp:txBody>
      <dsp:txXfrm>
        <a:off x="5840827" y="1938836"/>
        <a:ext cx="355868" cy="486892"/>
      </dsp:txXfrm>
    </dsp:sp>
    <dsp:sp modelId="{A9087DE9-45F5-4A2A-9D71-56153E8A8433}">
      <dsp:nvSpPr>
        <dsp:cNvPr id="0" name=""/>
        <dsp:cNvSpPr/>
      </dsp:nvSpPr>
      <dsp:spPr>
        <a:xfrm>
          <a:off x="6178048" y="3115260"/>
          <a:ext cx="647032" cy="64703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900" kern="1200"/>
        </a:p>
      </dsp:txBody>
      <dsp:txXfrm>
        <a:off x="6323630" y="3115260"/>
        <a:ext cx="355868" cy="4868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2872460-D271-4286-B8F7-C5028F135B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78C1A0F8-0ABA-4B5C-B9AF-B0FC6E8B2B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4D17EAC-3175-4826-A7C0-8CA80BF71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8FBCD-0B8D-4615-8321-F3856062E4B3}" type="datetimeFigureOut">
              <a:rPr lang="zh-TW" altLang="en-US" smtClean="0"/>
              <a:t>2025/10/2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7293936-37F4-4006-9F80-C41EABCA1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C3B377C-5EE6-4A62-A0F7-E439C442B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BE7F5-15F6-40E9-9F12-A79F19C441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5902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4309E6A-A3CF-4F04-887B-32621C3FB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D46F1F7-2FB8-44C9-90F7-D4E58EC820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D05E392-A8F3-4298-9BC8-F36A1D8B0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8FBCD-0B8D-4615-8321-F3856062E4B3}" type="datetimeFigureOut">
              <a:rPr lang="zh-TW" altLang="en-US" smtClean="0"/>
              <a:t>2025/10/2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A3445D6-FB0E-4945-864E-02B421ABF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4D326F6-3335-4A99-A7E5-B15D8EF9F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BE7F5-15F6-40E9-9F12-A79F19C441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144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A4635DEF-B9C1-4F0C-8A1C-3F82D9B1AD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8259F16-01F7-4A18-8C46-EAB5344154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1820940-F5B1-4220-B39B-D60EF6C12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8FBCD-0B8D-4615-8321-F3856062E4B3}" type="datetimeFigureOut">
              <a:rPr lang="zh-TW" altLang="en-US" smtClean="0"/>
              <a:t>2025/10/2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E8C2195-E221-4110-8ED9-50F61B45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C6BAFBE-FCEF-4113-8DA0-6A74DEEE6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BE7F5-15F6-40E9-9F12-A79F19C441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5679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D1C69B7-C337-459A-B77E-A597C1C4E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8ACABCA-F3F9-49E7-818E-58E7AEED5B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CDDB9DC-5A5E-4CAE-9B44-C0BB7C97E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8FBCD-0B8D-4615-8321-F3856062E4B3}" type="datetimeFigureOut">
              <a:rPr lang="zh-TW" altLang="en-US" smtClean="0"/>
              <a:t>2025/10/2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3A2A9FE-5C5E-484A-91E0-06B5FB4AE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82125FC-637E-42B3-B1A4-A8F017650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BE7F5-15F6-40E9-9F12-A79F19C441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7534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BB3C171-7765-4277-99AF-B9EE6CD7F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D62513D-A20B-4CAA-B9B5-ED01C2C355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E3D4CCB-4D2B-4DF4-9A0C-E6F1328FC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8FBCD-0B8D-4615-8321-F3856062E4B3}" type="datetimeFigureOut">
              <a:rPr lang="zh-TW" altLang="en-US" smtClean="0"/>
              <a:t>2025/10/2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7411C34-15B0-468F-80E3-9D2405267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4EA452D-EE9C-429B-AE9F-BD840737B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BE7F5-15F6-40E9-9F12-A79F19C441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3690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1CC5526-93DD-42CB-8AF9-8B43A6FEF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451C34D-59A6-4E83-8268-5B9634648B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7A0794E0-C902-4431-BB8A-5F147F18EF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60631AE-7A85-42ED-851D-BE69A9B6D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8FBCD-0B8D-4615-8321-F3856062E4B3}" type="datetimeFigureOut">
              <a:rPr lang="zh-TW" altLang="en-US" smtClean="0"/>
              <a:t>2025/10/2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033CFCE-674B-42BB-9661-02F3BAA03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1D2A37F-65D3-45A4-B3D6-555A30E57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BE7F5-15F6-40E9-9F12-A79F19C441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8233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C5F789-1BA4-4C53-BD1E-BCD6A8E6F9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E56B2C1-A7B9-4F78-8EA6-12BAFE1D21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372C664-35E7-4054-99F3-655D65D0D8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516B2E70-70A1-4D82-84F4-4E1EA6F614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497DACA4-53CD-4D26-9820-A470163C8F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AA18AEAE-1C0E-4679-B03C-22DAA379B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8FBCD-0B8D-4615-8321-F3856062E4B3}" type="datetimeFigureOut">
              <a:rPr lang="zh-TW" altLang="en-US" smtClean="0"/>
              <a:t>2025/10/2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160513AA-CEE6-4D57-9473-525D1FB0F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6A23114A-9926-4CA3-BFBE-55926F42F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BE7F5-15F6-40E9-9F12-A79F19C441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4320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F792BA4-1D09-4ACC-8C50-DD2D2E9D9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C777BB8-AA5C-4E0A-B149-8EBA348F6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8FBCD-0B8D-4615-8321-F3856062E4B3}" type="datetimeFigureOut">
              <a:rPr lang="zh-TW" altLang="en-US" smtClean="0"/>
              <a:t>2025/10/2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1BE7BAB9-7B26-45F8-9CD2-625DBE53E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4A9E4A4-AB63-4FCC-B2F4-0CB707FF9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BE7F5-15F6-40E9-9F12-A79F19C441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6179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3DD110E4-C625-4F2C-98CE-2FD3A3177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8FBCD-0B8D-4615-8321-F3856062E4B3}" type="datetimeFigureOut">
              <a:rPr lang="zh-TW" altLang="en-US" smtClean="0"/>
              <a:t>2025/10/2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DDE71559-C45A-45DA-A09E-EDE69BC78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12A302FB-44E4-4876-A417-E1F341A06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BE7F5-15F6-40E9-9F12-A79F19C441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3669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B52DC25-AE43-4484-8D85-2691EBC60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7DA49AF-D506-430D-8136-71C363C3CA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AEE6DC6-6CFF-434F-9174-C7517A57A1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96C658A-E523-4DAD-81BA-9FD014F56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8FBCD-0B8D-4615-8321-F3856062E4B3}" type="datetimeFigureOut">
              <a:rPr lang="zh-TW" altLang="en-US" smtClean="0"/>
              <a:t>2025/10/2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563CD67-93FE-498A-B879-A32B7D874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DBA2483C-40C4-4916-9EC2-7010316A1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BE7F5-15F6-40E9-9F12-A79F19C441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043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CD85692-005C-42E2-ADA6-140162A0E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F675230-89A2-487C-BB48-A52F8EA87B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5272EF1C-9E3C-46D3-B6CD-942B9DA0C9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EE72054-1E6E-44EF-989E-671F00789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8FBCD-0B8D-4615-8321-F3856062E4B3}" type="datetimeFigureOut">
              <a:rPr lang="zh-TW" altLang="en-US" smtClean="0"/>
              <a:t>2025/10/2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DCA9BAE-FF51-4FB7-95B7-DF9A7B569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2172831-6B42-4A3F-B712-E33016186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BE7F5-15F6-40E9-9F12-A79F19C441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8101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F495FD4-89D2-4E70-8EED-0425AB036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5F079A-B28E-4532-B5EF-6D9B2E0579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BEF945D-9DE9-49C8-A8E8-7980E2FB7A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8FBCD-0B8D-4615-8321-F3856062E4B3}" type="datetimeFigureOut">
              <a:rPr lang="zh-TW" altLang="en-US" smtClean="0"/>
              <a:t>2025/10/2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DB062A1-AAB0-45A6-BD7F-20CAE03A8F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C830900-3AFB-4625-AD3B-B6FAB22B83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4BE7F5-15F6-40E9-9F12-A79F19C441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2460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rgbClr val="00B0F0">
                  <a:lumMod val="90000"/>
                </a:srgbClr>
              </a:gs>
              <a:gs pos="25000">
                <a:srgbClr val="00B0F0">
                  <a:lumMod val="90000"/>
                </a:srgb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CC93A1DC-C03F-434C-8DA3-31421CAEA7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zh-TW" altLang="en-US" sz="8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捷運禮貌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616BB103-1FB6-4CB4-B10F-8282D56A92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5368" y="4074718"/>
            <a:ext cx="6105194" cy="682079"/>
          </a:xfrm>
        </p:spPr>
        <p:txBody>
          <a:bodyPr>
            <a:normAutofit/>
          </a:bodyPr>
          <a:lstStyle/>
          <a:p>
            <a:endParaRPr lang="en-US" altLang="zh-TW">
              <a:solidFill>
                <a:srgbClr val="FFFFFF"/>
              </a:solidFill>
            </a:endParaRPr>
          </a:p>
          <a:p>
            <a:endParaRPr lang="zh-TW" altLang="en-US">
              <a:solidFill>
                <a:srgbClr val="FFFFFF"/>
              </a:solidFill>
            </a:endParaRPr>
          </a:p>
        </p:txBody>
      </p:sp>
      <p:pic>
        <p:nvPicPr>
          <p:cNvPr id="10" name="Picture 9" descr="一張含有 側畫像 的圖片&#10;&#10;產生非常高可信度的描述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2367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一張含有 建築物, 路面, 室外 的圖片&#10;&#10;產生非常高可信度的描述">
            <a:extLst>
              <a:ext uri="{FF2B5EF4-FFF2-40B4-BE49-F238E27FC236}">
                <a16:creationId xmlns:a16="http://schemas.microsoft.com/office/drawing/2014/main" id="{26602741-889D-4476-8391-DDF5BAAEFDF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0345" b="6322"/>
          <a:stretch/>
        </p:blipFill>
        <p:spPr>
          <a:xfrm>
            <a:off x="-1" y="10"/>
            <a:ext cx="12192000" cy="6857990"/>
          </a:xfrm>
          <a:prstGeom prst="rect">
            <a:avLst/>
          </a:prstGeom>
        </p:spPr>
      </p:pic>
      <p:sp>
        <p:nvSpPr>
          <p:cNvPr id="12" name="Freeform 5">
            <a:extLst>
              <a:ext uri="{FF2B5EF4-FFF2-40B4-BE49-F238E27FC236}">
                <a16:creationId xmlns:a16="http://schemas.microsoft.com/office/drawing/2014/main" id="{3CD9DF72-87A3-404E-A828-84CBF11A83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 flipH="1">
            <a:off x="0" y="998175"/>
            <a:ext cx="6017172" cy="5859825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 w="50800" cap="sq" cmpd="dbl">
            <a:noFill/>
            <a:miter lim="800000"/>
          </a:ln>
          <a:effectLst/>
          <a:ex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0E3A342-4D61-4E3F-AF90-1AB42AEB96C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87051" y="3337139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CF3A209-D62C-4FB0-963D-1332EFDF1C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16" y="3417573"/>
            <a:ext cx="4593021" cy="261983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altLang="zh-TW" sz="180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sz="180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1800">
                <a:latin typeface="標楷體" panose="03000509000000000000" pitchFamily="65" charset="-120"/>
                <a:ea typeface="標楷體" panose="03000509000000000000" pitchFamily="65" charset="-120"/>
              </a:rPr>
              <a:t>28</a:t>
            </a:r>
            <a:r>
              <a:rPr lang="zh-TW" altLang="en-US" sz="1800">
                <a:latin typeface="標楷體" panose="03000509000000000000" pitchFamily="65" charset="-120"/>
                <a:ea typeface="標楷體" panose="03000509000000000000" pitchFamily="65" charset="-120"/>
              </a:rPr>
              <a:t>日為「捷運文化節」，以「關懷禮讓 便捷幸福」為主軸，我們也在後山埤捷運站辦過宣導活動， 呼籲所有旅客能與臺北捷運一起將關懷禮讓付諸行動，持續將捷運優質文化在人與人之間傳遞。</a:t>
            </a:r>
          </a:p>
        </p:txBody>
      </p:sp>
    </p:spTree>
    <p:extLst>
      <p:ext uri="{BB962C8B-B14F-4D97-AF65-F5344CB8AC3E}">
        <p14:creationId xmlns:p14="http://schemas.microsoft.com/office/powerpoint/2010/main" val="2435529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FF48CA07-9DE1-43C0-A098-E36CBE9FF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904180" cy="4795408"/>
          </a:xfrm>
        </p:spPr>
        <p:txBody>
          <a:bodyPr>
            <a:normAutofit/>
          </a:bodyPr>
          <a:lstStyle/>
          <a:p>
            <a:r>
              <a:rPr lang="zh-TW" altLang="en-US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捷運禮節宣導</a:t>
            </a:r>
          </a:p>
        </p:txBody>
      </p:sp>
      <p:graphicFrame>
        <p:nvGraphicFramePr>
          <p:cNvPr id="5" name="內容版面配置區 2">
            <a:extLst>
              <a:ext uri="{FF2B5EF4-FFF2-40B4-BE49-F238E27FC236}">
                <a16:creationId xmlns:a16="http://schemas.microsoft.com/office/drawing/2014/main" id="{D5752C38-1A40-4289-A51A-9CAD7BC5C9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169575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99288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一張含有 側畫像 的圖片&#10;&#10;描述是以高可信度產生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FA689C4-A1F2-475A-9227-BBA31EDB1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zh-TW" altLang="en-US" sz="2400" b="1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使用電扶梯時</a:t>
            </a:r>
          </a:p>
          <a:p>
            <a:endParaRPr lang="zh-TW" altLang="en-US" sz="2400" b="1">
              <a:solidFill>
                <a:srgbClr val="0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b="1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搭乘電扶梯請緊握扶手、站穩踏階並相互禮讓</a:t>
            </a:r>
          </a:p>
          <a:p>
            <a:r>
              <a:rPr lang="zh-TW" altLang="en-US" sz="2400" b="1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使用電梯時</a:t>
            </a:r>
          </a:p>
          <a:p>
            <a:endParaRPr lang="zh-TW" altLang="en-US" sz="2400" b="1">
              <a:solidFill>
                <a:srgbClr val="0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b="1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銀髮長者、孕婦、推嬰兒車、行動不便及攜帶大型行李者，請改搭電梯</a:t>
            </a:r>
          </a:p>
          <a:p>
            <a:r>
              <a:rPr lang="zh-TW" altLang="en-US" sz="2400" b="1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月臺</a:t>
            </a:r>
          </a:p>
          <a:p>
            <a:endParaRPr lang="zh-TW" altLang="en-US" sz="2400" b="1">
              <a:solidFill>
                <a:srgbClr val="0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b="1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搭乘捷運請優先禮讓下車旅客，先下後上並留意月臺間隙</a:t>
            </a:r>
          </a:p>
        </p:txBody>
      </p:sp>
    </p:spTree>
    <p:extLst>
      <p:ext uri="{BB962C8B-B14F-4D97-AF65-F5344CB8AC3E}">
        <p14:creationId xmlns:p14="http://schemas.microsoft.com/office/powerpoint/2010/main" val="247595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9">
            <a:extLst>
              <a:ext uri="{FF2B5EF4-FFF2-40B4-BE49-F238E27FC236}">
                <a16:creationId xmlns:a16="http://schemas.microsoft.com/office/drawing/2014/main" id="{42A5316D-ED2F-4F89-B4B4-8D9240B1A34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73C3BDC1-C08E-4F8F-A9EF-4A2A81F15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57400"/>
            <a:ext cx="2743200" cy="2743200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zh-TW" altLang="en-US" sz="2600" b="1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車廂內注意事項</a:t>
            </a:r>
          </a:p>
        </p:txBody>
      </p:sp>
      <p:graphicFrame>
        <p:nvGraphicFramePr>
          <p:cNvPr id="5" name="內容版面配置區 2">
            <a:extLst>
              <a:ext uri="{FF2B5EF4-FFF2-40B4-BE49-F238E27FC236}">
                <a16:creationId xmlns:a16="http://schemas.microsoft.com/office/drawing/2014/main" id="{E34642C8-1419-4E59-92B8-EA6BFF87F1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9459362"/>
              </p:ext>
            </p:extLst>
          </p:nvPr>
        </p:nvGraphicFramePr>
        <p:xfrm>
          <a:off x="4038600" y="1166648"/>
          <a:ext cx="7315200" cy="45247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59538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251</Words>
  <Application>Microsoft Office PowerPoint</Application>
  <PresentationFormat>寬螢幕</PresentationFormat>
  <Paragraphs>21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新細明體</vt:lpstr>
      <vt:lpstr>標楷體</vt:lpstr>
      <vt:lpstr>Arial</vt:lpstr>
      <vt:lpstr>Calibri</vt:lpstr>
      <vt:lpstr>Calibri Light</vt:lpstr>
      <vt:lpstr>Office 佈景主題</vt:lpstr>
      <vt:lpstr>捷運禮貌</vt:lpstr>
      <vt:lpstr>PowerPoint 簡報</vt:lpstr>
      <vt:lpstr>捷運禮節宣導</vt:lpstr>
      <vt:lpstr>PowerPoint 簡報</vt:lpstr>
      <vt:lpstr>車廂內注意事項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捷運禮貌</dc:title>
  <dc:creator>user</dc:creator>
  <cp:lastModifiedBy>Windows 使用者</cp:lastModifiedBy>
  <cp:revision>3</cp:revision>
  <dcterms:created xsi:type="dcterms:W3CDTF">2018-11-28T09:42:53Z</dcterms:created>
  <dcterms:modified xsi:type="dcterms:W3CDTF">2025-10-02T03:34:36Z</dcterms:modified>
</cp:coreProperties>
</file>