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D7EB3E8-1C94-4921-B305-28121EAC71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7B15E28-93F1-4B77-B79A-1478C76621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484FE42-4698-4872-B82C-F5B792E93A02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42D875-E9D8-42DD-BB40-C580C4237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41C38B-FCF4-44EA-AFAE-47BC169326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C28E440-99EE-44B1-B7A3-C4350CCE53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25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CBB2CE3-E906-4BCB-B32B-EF78A2B551AF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243E337-C0C4-41CB-89F9-6BA4EE3BF9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04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2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70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0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56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8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4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84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91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4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82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90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A8FBCD-0B8D-4615-8321-F3856062E4B3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4BE7F5-15F6-40E9-9F12-A79F19C441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67DD1D0-9DD4-4A0D-8FC0-3D6836D1CC9A}"/>
              </a:ext>
            </a:extLst>
          </p:cNvPr>
          <p:cNvSpPr txBox="1">
            <a:spLocks/>
          </p:cNvSpPr>
          <p:nvPr/>
        </p:nvSpPr>
        <p:spPr>
          <a:xfrm>
            <a:off x="1291852" y="2043663"/>
            <a:ext cx="9277564" cy="203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自行車騎乘安全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877ED557-CCD9-44F3-B1A9-5B112B8965C4}"/>
              </a:ext>
            </a:extLst>
          </p:cNvPr>
          <p:cNvSpPr txBox="1">
            <a:spLocks/>
          </p:cNvSpPr>
          <p:nvPr/>
        </p:nvSpPr>
        <p:spPr>
          <a:xfrm>
            <a:off x="3045368" y="4074718"/>
            <a:ext cx="6105194" cy="68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>
              <a:solidFill>
                <a:srgbClr val="FFFFFF"/>
              </a:solidFill>
            </a:endParaRPr>
          </a:p>
          <a:p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1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F16D52E-18D6-48B2-B554-407CA7F4A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腳踏車的安全檢查</a:t>
            </a:r>
          </a:p>
        </p:txBody>
      </p:sp>
      <p:pic>
        <p:nvPicPr>
          <p:cNvPr id="40964" name="Picture 4" descr="C:\Documents and Settings\user\桌面\送件資料庫\untitled.bmp">
            <a:extLst>
              <a:ext uri="{FF2B5EF4-FFF2-40B4-BE49-F238E27FC236}">
                <a16:creationId xmlns:a16="http://schemas.microsoft.com/office/drawing/2014/main" id="{7E47C911-840B-4F70-90B8-82DBE8868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3" y="2333625"/>
            <a:ext cx="47625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93B9386F-2E95-4C16-B24B-C51285FD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336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666666"/>
                </a:solidFill>
                <a:latin typeface="Verdana" panose="020B0604030504040204" pitchFamily="34" charset="0"/>
              </a:rPr>
              <a:t>填出腳踏車各個部分的名稱,以方便檢查</a:t>
            </a:r>
            <a:endParaRPr lang="en-US" altLang="zh-TW"/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77F06DBD-E69C-4C71-9DCA-83E92C010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/>
              <a:t>坐墊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54B57A18-9D2B-4142-B6E0-C46B9063D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6670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/>
              <a:t>把手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38F0318F-DD9F-4564-9B59-5405CB43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590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/>
              <a:t>車鈴</a:t>
            </a:r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ABB0650C-4BD9-4FB3-9233-7795C6CF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76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/>
              <a:t>煞車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19033D2B-8E4F-4D9B-B09B-5592B3C67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2484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/>
              <a:t>鏈條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0469008C-26AA-4B32-9990-95B17F84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/>
              <a:t>車胎</a:t>
            </a:r>
          </a:p>
        </p:txBody>
      </p:sp>
    </p:spTree>
    <p:extLst>
      <p:ext uri="{BB962C8B-B14F-4D97-AF65-F5344CB8AC3E}">
        <p14:creationId xmlns:p14="http://schemas.microsoft.com/office/powerpoint/2010/main" val="1086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utoUpdateAnimBg="0"/>
      <p:bldP spid="40968" grpId="0" autoUpdateAnimBg="0"/>
      <p:bldP spid="40969" grpId="0" autoUpdateAnimBg="0"/>
      <p:bldP spid="40970" grpId="0" autoUpdateAnimBg="0"/>
      <p:bldP spid="40971" grpId="0" autoUpdateAnimBg="0"/>
      <p:bldP spid="409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B460A78E-2169-41C9-8AAC-DDDD14A07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腳踏車的安全檢查</a:t>
            </a:r>
          </a:p>
        </p:txBody>
      </p:sp>
      <p:sp>
        <p:nvSpPr>
          <p:cNvPr id="56326" name="Rectangle 1030">
            <a:extLst>
              <a:ext uri="{FF2B5EF4-FFF2-40B4-BE49-F238E27FC236}">
                <a16:creationId xmlns:a16="http://schemas.microsoft.com/office/drawing/2014/main" id="{0F6F53C2-CC02-45EB-AB59-E5DBE0166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/>
              <a:t>騎車前請先檢查:</a:t>
            </a:r>
          </a:p>
          <a:p>
            <a:pPr>
              <a:lnSpc>
                <a:spcPct val="90000"/>
              </a:lnSpc>
            </a:pPr>
            <a:r>
              <a:rPr lang="zh-TW" altLang="en-US"/>
              <a:t>把手是否鬆動</a:t>
            </a:r>
          </a:p>
          <a:p>
            <a:pPr>
              <a:lnSpc>
                <a:spcPct val="90000"/>
              </a:lnSpc>
            </a:pPr>
            <a:r>
              <a:rPr lang="zh-TW" altLang="en-US"/>
              <a:t>煞車是否靈敏</a:t>
            </a:r>
          </a:p>
          <a:p>
            <a:pPr>
              <a:lnSpc>
                <a:spcPct val="90000"/>
              </a:lnSpc>
            </a:pPr>
            <a:r>
              <a:rPr lang="zh-TW" altLang="en-US"/>
              <a:t>車胎內的空氣是否充足</a:t>
            </a:r>
          </a:p>
          <a:p>
            <a:pPr>
              <a:lnSpc>
                <a:spcPct val="90000"/>
              </a:lnSpc>
            </a:pPr>
            <a:r>
              <a:rPr lang="zh-TW" altLang="en-US"/>
              <a:t>坐墊高度是否適當,腳是否可踩到地面</a:t>
            </a:r>
          </a:p>
          <a:p>
            <a:pPr>
              <a:lnSpc>
                <a:spcPct val="90000"/>
              </a:lnSpc>
            </a:pPr>
            <a:r>
              <a:rPr lang="zh-TW" altLang="en-US"/>
              <a:t>鏈條是否太鬆</a:t>
            </a:r>
          </a:p>
          <a:p>
            <a:pPr>
              <a:lnSpc>
                <a:spcPct val="90000"/>
              </a:lnSpc>
            </a:pPr>
            <a:r>
              <a:rPr lang="zh-TW" altLang="en-US"/>
              <a:t>車鈴是否會響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>
                <a:solidFill>
                  <a:schemeClr val="folHlink"/>
                </a:solidFill>
              </a:rPr>
              <a:t>若有故障,請維修後再騎</a:t>
            </a:r>
            <a:r>
              <a:rPr lang="zh-TW" altLang="en-US" sz="2000">
                <a:solidFill>
                  <a:schemeClr val="folHlink"/>
                </a:solidFill>
                <a:latin typeface="Verdana" panose="020B0604030504040204" pitchFamily="34" charset="0"/>
              </a:rPr>
              <a:t>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31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1CB0F9D1-A3D4-4B71-AA2A-741788B38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騎腳踏車應有的正確觀念</a:t>
            </a:r>
          </a:p>
        </p:txBody>
      </p:sp>
      <p:sp>
        <p:nvSpPr>
          <p:cNvPr id="50179" name="Text Box 1027">
            <a:extLst>
              <a:ext uri="{FF2B5EF4-FFF2-40B4-BE49-F238E27FC236}">
                <a16:creationId xmlns:a16="http://schemas.microsoft.com/office/drawing/2014/main" id="{14AC4179-EF64-4A5A-8BB3-D7C89C385BC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886200" y="2133600"/>
            <a:ext cx="6281738" cy="685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(一) 禁 止 雙 載</a:t>
            </a:r>
          </a:p>
        </p:txBody>
      </p:sp>
      <p:sp>
        <p:nvSpPr>
          <p:cNvPr id="50182" name="Text Box 1030">
            <a:extLst>
              <a:ext uri="{FF2B5EF4-FFF2-40B4-BE49-F238E27FC236}">
                <a16:creationId xmlns:a16="http://schemas.microsoft.com/office/drawing/2014/main" id="{CDB26627-6183-4411-AB7B-46C2B855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666666"/>
                </a:solidFill>
                <a:latin typeface="Verdana" panose="020B0604030504040204" pitchFamily="34" charset="0"/>
              </a:rPr>
              <a:t>腳踏車雙載容易受重心移位影響，造成轉向操作不穩。</a:t>
            </a:r>
            <a:endParaRPr lang="zh-TW" altLang="en-US"/>
          </a:p>
        </p:txBody>
      </p:sp>
      <p:pic>
        <p:nvPicPr>
          <p:cNvPr id="50183" name="Picture 1031" descr="C:\Documents and Settings\user\桌面\送件資料庫\untitled1.bmp">
            <a:extLst>
              <a:ext uri="{FF2B5EF4-FFF2-40B4-BE49-F238E27FC236}">
                <a16:creationId xmlns:a16="http://schemas.microsoft.com/office/drawing/2014/main" id="{BECCA151-00AB-4F0A-BBC4-CE7E840A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1"/>
            <a:ext cx="320040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32B02FA3-87EA-4370-A9BD-556F77380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騎腳踏車應有的正確觀念</a:t>
            </a:r>
          </a:p>
        </p:txBody>
      </p:sp>
      <p:sp>
        <p:nvSpPr>
          <p:cNvPr id="51203" name="Text Box 1027">
            <a:extLst>
              <a:ext uri="{FF2B5EF4-FFF2-40B4-BE49-F238E27FC236}">
                <a16:creationId xmlns:a16="http://schemas.microsoft.com/office/drawing/2014/main" id="{7BA539E0-7003-4775-A13D-D3A1C1E00C4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886200" y="2133600"/>
            <a:ext cx="6281738" cy="685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(二) 請勿並排或交談</a:t>
            </a:r>
          </a:p>
        </p:txBody>
      </p:sp>
      <p:pic>
        <p:nvPicPr>
          <p:cNvPr id="51206" name="Picture 1030" descr="C:\Documents and Settings\user\桌面\送件資料庫\untitled4.bmp">
            <a:extLst>
              <a:ext uri="{FF2B5EF4-FFF2-40B4-BE49-F238E27FC236}">
                <a16:creationId xmlns:a16="http://schemas.microsoft.com/office/drawing/2014/main" id="{F01F20A4-9CD1-4D8E-BF7B-B9A7E694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1"/>
            <a:ext cx="381000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Line 1031">
            <a:extLst>
              <a:ext uri="{FF2B5EF4-FFF2-40B4-BE49-F238E27FC236}">
                <a16:creationId xmlns:a16="http://schemas.microsoft.com/office/drawing/2014/main" id="{BE0B76EE-77C8-4FF2-8E61-51B9AACBE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105400"/>
            <a:ext cx="990600" cy="762000"/>
          </a:xfrm>
          <a:prstGeom prst="line">
            <a:avLst/>
          </a:prstGeom>
          <a:noFill/>
          <a:ln w="3587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1208" name="Line 1032">
            <a:extLst>
              <a:ext uri="{FF2B5EF4-FFF2-40B4-BE49-F238E27FC236}">
                <a16:creationId xmlns:a16="http://schemas.microsoft.com/office/drawing/2014/main" id="{A398287E-BF13-416E-8E95-CBC8396BE4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5168900"/>
            <a:ext cx="990600" cy="762000"/>
          </a:xfrm>
          <a:prstGeom prst="line">
            <a:avLst/>
          </a:prstGeom>
          <a:noFill/>
          <a:ln w="3587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1209" name="Text Box 1033">
            <a:extLst>
              <a:ext uri="{FF2B5EF4-FFF2-40B4-BE49-F238E27FC236}">
                <a16:creationId xmlns:a16="http://schemas.microsoft.com/office/drawing/2014/main" id="{1F487134-70F9-4E49-8A61-ADEA0E04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71801"/>
            <a:ext cx="297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666666"/>
                </a:solidFill>
                <a:latin typeface="Verdana" panose="020B0604030504040204" pitchFamily="34" charset="0"/>
              </a:rPr>
              <a:t>專心騎車最安全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7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CFB2FB31-0CEE-42A8-BFCB-0B7AABDEA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騎腳踏車應有的正確觀念</a:t>
            </a:r>
          </a:p>
        </p:txBody>
      </p:sp>
      <p:sp>
        <p:nvSpPr>
          <p:cNvPr id="49155" name="Text Box 1027">
            <a:extLst>
              <a:ext uri="{FF2B5EF4-FFF2-40B4-BE49-F238E27FC236}">
                <a16:creationId xmlns:a16="http://schemas.microsoft.com/office/drawing/2014/main" id="{434C0739-4743-4762-973F-317C6D7D2F9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886200" y="2133600"/>
            <a:ext cx="6281738" cy="685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(三)禁止單手或放手騎車</a:t>
            </a:r>
          </a:p>
        </p:txBody>
      </p:sp>
      <p:sp>
        <p:nvSpPr>
          <p:cNvPr id="49156" name="Text Box 1028">
            <a:extLst>
              <a:ext uri="{FF2B5EF4-FFF2-40B4-BE49-F238E27FC236}">
                <a16:creationId xmlns:a16="http://schemas.microsoft.com/office/drawing/2014/main" id="{7920DC10-5996-4556-BF84-DA06EF40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0"/>
            <a:ext cx="853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666666"/>
                </a:solidFill>
                <a:latin typeface="Verdana" panose="020B0604030504040204" pitchFamily="34" charset="0"/>
              </a:rPr>
              <a:t>如果用單手及放開雙手騎乘會失去平衡控制，容易發生危險。</a:t>
            </a:r>
          </a:p>
          <a:p>
            <a:endParaRPr lang="zh-TW" altLang="en-US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endParaRPr lang="zh-TW" altLang="en-US"/>
          </a:p>
        </p:txBody>
      </p:sp>
      <p:pic>
        <p:nvPicPr>
          <p:cNvPr id="49158" name="Picture 1030" descr="C:\Documents and Settings\user\桌面\送件資料庫\untitled3.bmp">
            <a:extLst>
              <a:ext uri="{FF2B5EF4-FFF2-40B4-BE49-F238E27FC236}">
                <a16:creationId xmlns:a16="http://schemas.microsoft.com/office/drawing/2014/main" id="{83549FE1-D107-4B18-9E02-3F6F72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1"/>
            <a:ext cx="37719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8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18F9377A-58A8-445F-A904-7D6767160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騎腳踏車應有的正確觀念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6B3D552D-DA74-4C56-A68F-76896A893B1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886200" y="2133600"/>
            <a:ext cx="6281738" cy="685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(四)騎乘時應戴安全帽</a:t>
            </a:r>
          </a:p>
        </p:txBody>
      </p:sp>
      <p:pic>
        <p:nvPicPr>
          <p:cNvPr id="36871" name="Picture 7" descr="腳踏車教材圖片">
            <a:extLst>
              <a:ext uri="{FF2B5EF4-FFF2-40B4-BE49-F238E27FC236}">
                <a16:creationId xmlns:a16="http://schemas.microsoft.com/office/drawing/2014/main" id="{E5D99417-F198-4D6B-B0E4-93C85CC3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41148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 Box 8">
            <a:extLst>
              <a:ext uri="{FF2B5EF4-FFF2-40B4-BE49-F238E27FC236}">
                <a16:creationId xmlns:a16="http://schemas.microsoft.com/office/drawing/2014/main" id="{F66E7AF9-CE2F-4D8E-AC09-7E885985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48001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666666"/>
                </a:solidFill>
                <a:latin typeface="Verdana" panose="020B0604030504040204" pitchFamily="34" charset="0"/>
              </a:rPr>
              <a:t>配戴色彩鮮明合格安全帽安全又帥氣! 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1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A26F228-6021-4AEC-89D5-4F4E0B3A0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騎腳踏車應有的正確觀念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65D4B1B7-22FD-4236-AE4C-A4EE3271387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886200" y="2133600"/>
            <a:ext cx="6281738" cy="685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(五)不可騎乘於快車道上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F6E1695F-A8B7-4779-94EA-347139C0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48001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666666"/>
                </a:solidFill>
                <a:latin typeface="Verdana" panose="020B0604030504040204" pitchFamily="34" charset="0"/>
              </a:rPr>
              <a:t>應在腳踏車專用道上，或靠右側路邊騎乘</a:t>
            </a:r>
          </a:p>
          <a:p>
            <a:endParaRPr lang="zh-TW" altLang="en-US"/>
          </a:p>
        </p:txBody>
      </p:sp>
      <p:pic>
        <p:nvPicPr>
          <p:cNvPr id="48134" name="Picture 6" descr="C:\Documents and Settings\user\桌面\送件資料庫\untitled.bmp">
            <a:extLst>
              <a:ext uri="{FF2B5EF4-FFF2-40B4-BE49-F238E27FC236}">
                <a16:creationId xmlns:a16="http://schemas.microsoft.com/office/drawing/2014/main" id="{B1A355DD-B68E-4700-B775-F2329DE1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3014"/>
            <a:ext cx="3962400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C:\Documents and Settings\user\桌面\送件資料庫\4_22_02.jpg">
            <a:extLst>
              <a:ext uri="{FF2B5EF4-FFF2-40B4-BE49-F238E27FC236}">
                <a16:creationId xmlns:a16="http://schemas.microsoft.com/office/drawing/2014/main" id="{E9F314BB-A243-453B-87B5-FB78850C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1"/>
            <a:ext cx="411480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CAFBB8C-5A3A-432F-93FE-4718BD48A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ea typeface="金梅小甜甜圓體字" pitchFamily="49" charset="-120"/>
              </a:rPr>
              <a:t>騎腳踏車應有的正確觀念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E4E31785-B58F-4BF9-9DB7-3F6774B1ED6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886200" y="2133600"/>
            <a:ext cx="6281738" cy="685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(六</a:t>
            </a:r>
            <a:r>
              <a:rPr lang="en-US" altLang="zh-TW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金梅小甜甜圓體字" pitchFamily="49" charset="-120"/>
                <a:ea typeface="金梅小甜甜圓體字" pitchFamily="49" charset="-120"/>
              </a:rPr>
              <a:t>雨天請穿著顏色鮮豔的雨衣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9D8A4635-0CFF-4AC1-8533-8BC2EE31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48001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>
                <a:solidFill>
                  <a:srgbClr val="666666"/>
                </a:solidFill>
                <a:latin typeface="Verdana" panose="020B0604030504040204" pitchFamily="34" charset="0"/>
              </a:rPr>
              <a:t>單手撐傘危險多! </a:t>
            </a:r>
          </a:p>
          <a:p>
            <a:endParaRPr lang="zh-TW" altLang="en-US"/>
          </a:p>
        </p:txBody>
      </p:sp>
      <p:pic>
        <p:nvPicPr>
          <p:cNvPr id="47112" name="Picture 8" descr="腳踏車教材圖片">
            <a:extLst>
              <a:ext uri="{FF2B5EF4-FFF2-40B4-BE49-F238E27FC236}">
                <a16:creationId xmlns:a16="http://schemas.microsoft.com/office/drawing/2014/main" id="{D22AC983-85F5-4632-A40D-FB503382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83001"/>
            <a:ext cx="434340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C:\Documents and Settings\user\桌面\送件資料庫\untitled2.bmp">
            <a:extLst>
              <a:ext uri="{FF2B5EF4-FFF2-40B4-BE49-F238E27FC236}">
                <a16:creationId xmlns:a16="http://schemas.microsoft.com/office/drawing/2014/main" id="{3870148C-6854-4178-88A7-7F58D90D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800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224</Words>
  <Application>Microsoft Office PowerPoint</Application>
  <PresentationFormat>寬螢幕</PresentationFormat>
  <Paragraphs>36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金梅小甜甜圓體字</vt:lpstr>
      <vt:lpstr>新細明體</vt:lpstr>
      <vt:lpstr>標楷體</vt:lpstr>
      <vt:lpstr>Arial</vt:lpstr>
      <vt:lpstr>Calibri</vt:lpstr>
      <vt:lpstr>Calibri Light</vt:lpstr>
      <vt:lpstr>Verdana</vt:lpstr>
      <vt:lpstr>Wingdings</vt:lpstr>
      <vt:lpstr>回顧</vt:lpstr>
      <vt:lpstr>PowerPoint 簡報</vt:lpstr>
      <vt:lpstr>腳踏車的安全檢查</vt:lpstr>
      <vt:lpstr>腳踏車的安全檢查</vt:lpstr>
      <vt:lpstr>騎腳踏車應有的正確觀念</vt:lpstr>
      <vt:lpstr>騎腳踏車應有的正確觀念</vt:lpstr>
      <vt:lpstr>騎腳踏車應有的正確觀念</vt:lpstr>
      <vt:lpstr>騎腳踏車應有的正確觀念</vt:lpstr>
      <vt:lpstr>騎腳踏車應有的正確觀念</vt:lpstr>
      <vt:lpstr>騎腳踏車應有的正確觀念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捷運禮貌</dc:title>
  <dc:creator>user</dc:creator>
  <cp:lastModifiedBy>Windows 使用者</cp:lastModifiedBy>
  <cp:revision>4</cp:revision>
  <cp:lastPrinted>2018-11-28T09:00:59Z</cp:lastPrinted>
  <dcterms:created xsi:type="dcterms:W3CDTF">2018-11-28T09:42:53Z</dcterms:created>
  <dcterms:modified xsi:type="dcterms:W3CDTF">2025-10-02T03:35:19Z</dcterms:modified>
</cp:coreProperties>
</file>