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60" r:id="rId4"/>
    <p:sldId id="259" r:id="rId5"/>
    <p:sldId id="262" r:id="rId6"/>
    <p:sldId id="261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ED7EB3E8-1C94-4921-B305-28121EAC71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7B15E28-93F1-4B77-B79A-1478C76621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F484FE42-4698-4872-B82C-F5B792E93A02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042D875-E9D8-42DD-BB40-C580C42379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F41C38B-FCF4-44EA-AFAE-47BC169326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DC28E440-99EE-44B1-B7A3-C4350CCE53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255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6CBB2CE3-E906-4BCB-B32B-EF78A2B551AF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6243E337-C0C4-41CB-89F9-6BA4EE3BF9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3041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330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3627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2585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9430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9753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515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295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76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310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92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840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60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52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18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84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775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8FBCD-0B8D-4615-8321-F3856062E4B3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4BE7F5-15F6-40E9-9F12-A79F19C44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269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967DD1D0-9DD4-4A0D-8FC0-3D6836D1CC9A}"/>
              </a:ext>
            </a:extLst>
          </p:cNvPr>
          <p:cNvSpPr txBox="1">
            <a:spLocks/>
          </p:cNvSpPr>
          <p:nvPr/>
        </p:nvSpPr>
        <p:spPr>
          <a:xfrm>
            <a:off x="1291852" y="2043663"/>
            <a:ext cx="9277564" cy="203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8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機車騎乘安全</a:t>
            </a:r>
          </a:p>
        </p:txBody>
      </p:sp>
      <p:sp>
        <p:nvSpPr>
          <p:cNvPr id="5" name="副標題 2">
            <a:extLst>
              <a:ext uri="{FF2B5EF4-FFF2-40B4-BE49-F238E27FC236}">
                <a16:creationId xmlns:a16="http://schemas.microsoft.com/office/drawing/2014/main" id="{877ED557-CCD9-44F3-B1A9-5B112B8965C4}"/>
              </a:ext>
            </a:extLst>
          </p:cNvPr>
          <p:cNvSpPr txBox="1">
            <a:spLocks/>
          </p:cNvSpPr>
          <p:nvPr/>
        </p:nvSpPr>
        <p:spPr>
          <a:xfrm>
            <a:off x="3045368" y="4074718"/>
            <a:ext cx="6105194" cy="682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>
              <a:solidFill>
                <a:srgbClr val="FFFFFF"/>
              </a:solidFill>
            </a:endParaRPr>
          </a:p>
          <a:p>
            <a:endParaRPr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217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CCCA3CC2-C2F8-4462-802F-024C04368089}"/>
              </a:ext>
            </a:extLst>
          </p:cNvPr>
          <p:cNvSpPr/>
          <p:nvPr/>
        </p:nvSpPr>
        <p:spPr>
          <a:xfrm>
            <a:off x="482887" y="170250"/>
            <a:ext cx="1107554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安全騎乘是從正確的騎乘姿勢開始</a:t>
            </a:r>
          </a:p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當以正確的騎乘姿勢騎乘時，即使是長時間騎乘，也不會感覺疲累，能做到安全而舒適的騎乘。雖然有各種類型的機車，但基本的騎乘姿勢是相同的。</a:t>
            </a:r>
          </a:p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正確的騎乘姿勢的</a:t>
            </a:r>
            <a:r>
              <a:rPr lang="en-US" altLang="zh-TW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個重點</a:t>
            </a:r>
          </a:p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為了不對身體造成負擔，能夠順暢地騎乘機車，調整眼睛、肩膀、手肘、手、腰、膝蓋、腳部的位置是重要的。</a:t>
            </a:r>
            <a:endParaRPr lang="en-US" altLang="zh-TW" sz="28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8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8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09266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60FF727-CA9B-444F-906D-43BF88E48458}"/>
              </a:ext>
            </a:extLst>
          </p:cNvPr>
          <p:cNvSpPr/>
          <p:nvPr/>
        </p:nvSpPr>
        <p:spPr>
          <a:xfrm>
            <a:off x="955497" y="600957"/>
            <a:ext cx="105001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跑車型機車</a:t>
            </a: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眼睛：視線應該是「寬闊而遠的」， 以便收集更多前方的資訊。</a:t>
            </a: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肩膀：放鬆一事是重要的。</a:t>
            </a: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手肘：手肘應放鬆，手自然地附在把手上。</a:t>
            </a: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手：為了以自然的角度能順暢地進行加速及剎車操作，手應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輕輕地附在方向把手上，及需要握住手把。</a:t>
            </a: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腰：坐在一個容易操作把手，膝蓋不會感到緊迫，手能自然曲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伸的位置上。</a:t>
            </a: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膝蓋：以兩膝蓋輕輕夾住油箱。</a:t>
            </a: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腳：為了能順暢地操作踏板，腳掌 心踏在踏桿上，腳尖輕放在    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剎車踏板、排檔踏板上。</a:t>
            </a:r>
          </a:p>
        </p:txBody>
      </p:sp>
    </p:spTree>
    <p:extLst>
      <p:ext uri="{BB962C8B-B14F-4D97-AF65-F5344CB8AC3E}">
        <p14:creationId xmlns:p14="http://schemas.microsoft.com/office/powerpoint/2010/main" val="130650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moto.honda-taiwan.com.tw/Uploads/images/safety/a/1.jpg">
            <a:extLst>
              <a:ext uri="{FF2B5EF4-FFF2-40B4-BE49-F238E27FC236}">
                <a16:creationId xmlns:a16="http://schemas.microsoft.com/office/drawing/2014/main" id="{24FBDD8F-A196-44CB-B180-3145BB681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94" y="0"/>
            <a:ext cx="10962526" cy="6513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6384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0C4E9B3B-FAAE-485D-93F1-23E1B113379C}"/>
              </a:ext>
            </a:extLst>
          </p:cNvPr>
          <p:cNvSpPr/>
          <p:nvPr/>
        </p:nvSpPr>
        <p:spPr>
          <a:xfrm>
            <a:off x="595900" y="826585"/>
            <a:ext cx="1136321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0" i="0" dirty="0">
                <a:solidFill>
                  <a:srgbClr val="FFFF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日常檢查的重要項目</a:t>
            </a:r>
            <a:endParaRPr lang="zh-TW" altLang="en-US" b="0" i="0" dirty="0">
              <a:solidFill>
                <a:srgbClr val="ADADAD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剎車 ：將車身緩慢地往前後動，在分別讓前後剎車作動，確認剎車</a:t>
            </a:r>
            <a:endParaRPr lang="en-US" altLang="zh-TW" sz="2800" b="0" i="0" dirty="0">
              <a:solidFill>
                <a:srgbClr val="0070C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zh-TW" altLang="en-US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是否能有效剎住，也要檢查剎車油的量是否足夠。</a:t>
            </a:r>
          </a:p>
          <a:p>
            <a:r>
              <a:rPr lang="en-US" altLang="zh-TW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輪胎 ：檢查輪胎是否有龜裂及損傷，是否有被異物等刺到，胎壓是</a:t>
            </a:r>
            <a:endParaRPr lang="en-US" altLang="zh-TW" sz="2800" b="0" i="0" dirty="0">
              <a:solidFill>
                <a:srgbClr val="0070C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zh-TW" altLang="en-US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否足夠，以及胎面的溝紋深度是否足夠等。</a:t>
            </a:r>
          </a:p>
          <a:p>
            <a:r>
              <a:rPr lang="en-US" altLang="zh-TW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車燈類：當剎車燈及方向燈有故障時，就無法將自車的存在傳達給他</a:t>
            </a:r>
            <a:endParaRPr lang="en-US" altLang="zh-TW" sz="2800" b="0" i="0" dirty="0">
              <a:solidFill>
                <a:srgbClr val="0070C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zh-TW" altLang="en-US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車知道，在左右轉及踩剎車時，恐會產生危險。請檢查頭燈、 </a:t>
            </a:r>
            <a:endParaRPr lang="en-US" altLang="zh-TW" sz="2800" b="0" i="0" dirty="0">
              <a:solidFill>
                <a:srgbClr val="0070C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zh-TW" altLang="en-US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剎車燈、尾燈、方向燈是否會正常亮燈，是否有污髒及損傷。</a:t>
            </a:r>
          </a:p>
          <a:p>
            <a:r>
              <a:rPr lang="en-US" altLang="zh-TW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2800" b="0" i="0" dirty="0">
                <a:solidFill>
                  <a:srgbClr val="0070C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汽油 ：確認油箱中的汽油量是否足夠。</a:t>
            </a:r>
          </a:p>
        </p:txBody>
      </p:sp>
    </p:spTree>
    <p:extLst>
      <p:ext uri="{BB962C8B-B14F-4D97-AF65-F5344CB8AC3E}">
        <p14:creationId xmlns:p14="http://schemas.microsoft.com/office/powerpoint/2010/main" val="432437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moto.honda-taiwan.com.tw/Uploads/images/safety/a/5.jpg">
            <a:extLst>
              <a:ext uri="{FF2B5EF4-FFF2-40B4-BE49-F238E27FC236}">
                <a16:creationId xmlns:a16="http://schemas.microsoft.com/office/drawing/2014/main" id="{DCBF082C-840A-495E-B7DD-B708AA834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018" y="643466"/>
            <a:ext cx="8603964" cy="557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82688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413</Words>
  <Application>Microsoft Office PowerPoint</Application>
  <PresentationFormat>寬螢幕</PresentationFormat>
  <Paragraphs>28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捷運禮貌</dc:title>
  <dc:creator>user</dc:creator>
  <cp:lastModifiedBy>Windows 使用者</cp:lastModifiedBy>
  <cp:revision>6</cp:revision>
  <cp:lastPrinted>2018-11-28T09:08:51Z</cp:lastPrinted>
  <dcterms:created xsi:type="dcterms:W3CDTF">2018-11-28T09:42:53Z</dcterms:created>
  <dcterms:modified xsi:type="dcterms:W3CDTF">2025-10-02T03:34:57Z</dcterms:modified>
</cp:coreProperties>
</file>