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3CEE41-88BF-41FF-8DF8-E879FD6CA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0FCB857-F5E4-482A-B139-3B5876496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E2D3B9-0435-43F7-8BEF-151A4C12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F1A3E0-6A73-4856-AE87-A70C94D9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3A6E5D-8934-4384-AEE3-768D5B17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06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8DCD2-697A-49B9-823F-90949844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38791E-B8FE-40A0-8D4E-2F1EFE036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AB299D-8CD0-4EB8-805E-39385964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5D7DA5-AADB-4093-B796-0D046A3C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C7CD3E-B43D-4192-AD82-8373CD02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9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53F07E5-07E9-432D-8FC6-F644836A3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6D69A3-414E-43BC-A5F7-EC0E18815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229A1A-C74D-4676-A8BE-8E343CEA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F96385-1015-4518-B000-B0753717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EFC521-018A-4F29-BE87-4F2DD9A5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47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7A2B8-4504-4407-A458-1BCF90E1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9339B-922F-4EC8-BD8B-9601A146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A77E7A-F00A-4CED-A70D-87BDB69A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2EFBC1-55B9-45A7-B410-2D01C996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A1D86C-B359-4303-A18F-11513244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51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C8FD5C-7DA3-4177-AFD2-ECC4D86B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61BE99-9E96-4526-B3C8-87505E7A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DB6842-1B42-4EE2-9A5E-C6575E6A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631B7C-A2D9-494E-B853-E1AE40D0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2FE091-FFFE-4D0E-8480-7686822E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4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F839D-9999-4659-8C2E-4F510FC3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053C6C-2B2C-48F0-9C6E-111C00E36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C1493B-17DB-474D-BF3A-6AD36FC23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23FC69-DC1E-4ACC-9B92-5A6DE33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14145B-F02F-4B24-8FD3-450ADBBC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0F4249-2573-4827-B26D-48A5CFE2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80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553DAE-9601-494D-B2AD-A1480877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EB7D67-2BFF-4D7A-A27E-4451C3D7C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CA8A91-2FE4-41CE-8377-4D1E27F83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10856D-E7AE-43FD-9C36-CEC921594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C57FA8-2ABE-45BE-83D0-38AB8459B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7F5C7B-17DD-4DD2-9CF9-5E045816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C0FA7A-93FE-4EA7-BCCD-E7691DE5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639F8-719B-448B-8360-D3BD253D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3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3F45A7-E935-46F4-8DD4-09038633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F89876-EA2C-4697-9F5B-39C39B9B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49DD97B-6E2F-429C-BBE1-01A7D913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E7B463-5C0E-4FCA-8E48-A98C1820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66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A6B9E6-F463-49D9-93D1-B6C23200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58D8E25-F406-4D32-96A6-679FD4C5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ACC25B-DBBA-425C-848A-256B0BA5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91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1486E7-BD13-4DEA-8129-D09B166B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E50E49-881A-43DB-8849-70049C0F3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900770-862E-45DD-A893-5FEF95981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A3BB09-123A-4C56-B6D2-CFFB25FA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A75A26-1213-4D0D-9320-86549F73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97AE28-BE0D-44BB-B0CE-0BBC323B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9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A3E842-311B-457F-ACB2-CF5B31AA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EE8508-2819-415F-BA33-47AD100F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3B3E6B-E61C-4853-861B-65CB715D9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A43256-136B-4641-8B36-15C784C6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8795CB-D06D-4136-8D78-6DBBB97F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FA5D0B-C90C-4368-BFB3-3450F052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30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74E641-06EA-4D86-8030-842B9B59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B4F26F-1921-46B7-82B7-4670C855A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B3E903-535C-4ACE-BE9E-9296874F5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2FBD-B248-4907-AB82-034F49504DF0}" type="datetimeFigureOut">
              <a:rPr lang="zh-TW" altLang="en-US" smtClean="0"/>
              <a:t>2025/10/21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37AFBF-9482-4968-8108-4D1545FDC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E9B38F-5D96-4FDA-9061-787653780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F917-4A46-42C9-9707-FA5601F0E5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4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9" y="3404320"/>
            <a:ext cx="3375278" cy="12674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54" y="5135364"/>
            <a:ext cx="3348776" cy="1193875"/>
          </a:xfrm>
          <a:prstGeom prst="rect">
            <a:avLst/>
          </a:prstGeom>
        </p:spPr>
      </p:pic>
      <p:pic>
        <p:nvPicPr>
          <p:cNvPr id="42" name="圖片 41" descr="一張含有 建築物, 室外, 路面, 紅色 的圖片&#10;&#10;產生非常高可信度的描述">
            <a:extLst>
              <a:ext uri="{FF2B5EF4-FFF2-40B4-BE49-F238E27FC236}">
                <a16:creationId xmlns:a16="http://schemas.microsoft.com/office/drawing/2014/main" id="{056A0AC0-ED23-40E0-AB61-D7E3FA6C5B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70" y="3458912"/>
            <a:ext cx="3364430" cy="1273690"/>
          </a:xfrm>
          <a:prstGeom prst="rect">
            <a:avLst/>
          </a:prstGeom>
        </p:spPr>
      </p:pic>
      <p:pic>
        <p:nvPicPr>
          <p:cNvPr id="39" name="圖片 38" descr="一張含有 建築物, 室外, 路面, 街道 的圖片&#10;&#10;產生非常高可信度的描述">
            <a:extLst>
              <a:ext uri="{FF2B5EF4-FFF2-40B4-BE49-F238E27FC236}">
                <a16:creationId xmlns:a16="http://schemas.microsoft.com/office/drawing/2014/main" id="{EFBA7E2F-0638-4086-BC6C-38944B33E6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1" y="1667925"/>
            <a:ext cx="3448771" cy="1374502"/>
          </a:xfrm>
          <a:prstGeom prst="rect">
            <a:avLst/>
          </a:prstGeom>
        </p:spPr>
      </p:pic>
      <p:pic>
        <p:nvPicPr>
          <p:cNvPr id="36" name="圖片 35" descr="一張含有 建築物, 路面, 室外, 街道 的圖片&#10;&#10;產生非常高可信度的描述">
            <a:extLst>
              <a:ext uri="{FF2B5EF4-FFF2-40B4-BE49-F238E27FC236}">
                <a16:creationId xmlns:a16="http://schemas.microsoft.com/office/drawing/2014/main" id="{132C138C-21EE-40AC-85F5-6C1B5D16D5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13" y="59126"/>
            <a:ext cx="3354729" cy="12604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1DFFC9B-6A1F-4D37-979A-704247E7B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439" y="532617"/>
            <a:ext cx="5554574" cy="6345580"/>
          </a:xfrm>
          <a:prstGeom prst="rect">
            <a:avLst/>
          </a:prstGeom>
        </p:spPr>
      </p:pic>
      <p:sp>
        <p:nvSpPr>
          <p:cNvPr id="5" name="星形: 十角 4">
            <a:extLst>
              <a:ext uri="{FF2B5EF4-FFF2-40B4-BE49-F238E27FC236}">
                <a16:creationId xmlns:a16="http://schemas.microsoft.com/office/drawing/2014/main" id="{513F6377-22B2-4870-A92D-8E719A1A3051}"/>
              </a:ext>
            </a:extLst>
          </p:cNvPr>
          <p:cNvSpPr/>
          <p:nvPr/>
        </p:nvSpPr>
        <p:spPr>
          <a:xfrm>
            <a:off x="7105462" y="6038831"/>
            <a:ext cx="359595" cy="486742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" name="星形: 十角 5">
            <a:extLst>
              <a:ext uri="{FF2B5EF4-FFF2-40B4-BE49-F238E27FC236}">
                <a16:creationId xmlns:a16="http://schemas.microsoft.com/office/drawing/2014/main" id="{BCC4D633-75C5-4CD1-B888-4BB6D68E6D02}"/>
              </a:ext>
            </a:extLst>
          </p:cNvPr>
          <p:cNvSpPr/>
          <p:nvPr/>
        </p:nvSpPr>
        <p:spPr>
          <a:xfrm>
            <a:off x="6858883" y="5698362"/>
            <a:ext cx="493159" cy="427659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星形: 十角 7">
            <a:extLst>
              <a:ext uri="{FF2B5EF4-FFF2-40B4-BE49-F238E27FC236}">
                <a16:creationId xmlns:a16="http://schemas.microsoft.com/office/drawing/2014/main" id="{E6B63343-7868-404C-AAD1-033D7F9673FD}"/>
              </a:ext>
            </a:extLst>
          </p:cNvPr>
          <p:cNvSpPr/>
          <p:nvPr/>
        </p:nvSpPr>
        <p:spPr>
          <a:xfrm>
            <a:off x="6682057" y="5360831"/>
            <a:ext cx="385280" cy="497868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9" name="星形: 十角 8">
            <a:extLst>
              <a:ext uri="{FF2B5EF4-FFF2-40B4-BE49-F238E27FC236}">
                <a16:creationId xmlns:a16="http://schemas.microsoft.com/office/drawing/2014/main" id="{98A95829-9EE1-4478-833C-664ED445A85E}"/>
              </a:ext>
            </a:extLst>
          </p:cNvPr>
          <p:cNvSpPr/>
          <p:nvPr/>
        </p:nvSpPr>
        <p:spPr>
          <a:xfrm>
            <a:off x="6397424" y="5062219"/>
            <a:ext cx="398979" cy="535111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0" name="星形: 十角 9">
            <a:extLst>
              <a:ext uri="{FF2B5EF4-FFF2-40B4-BE49-F238E27FC236}">
                <a16:creationId xmlns:a16="http://schemas.microsoft.com/office/drawing/2014/main" id="{285A42E3-B6A1-443B-899D-4ACEA5D6CA71}"/>
              </a:ext>
            </a:extLst>
          </p:cNvPr>
          <p:cNvSpPr/>
          <p:nvPr/>
        </p:nvSpPr>
        <p:spPr>
          <a:xfrm>
            <a:off x="6858883" y="3636847"/>
            <a:ext cx="399834" cy="458910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1" name="星形: 十角 10">
            <a:extLst>
              <a:ext uri="{FF2B5EF4-FFF2-40B4-BE49-F238E27FC236}">
                <a16:creationId xmlns:a16="http://schemas.microsoft.com/office/drawing/2014/main" id="{C686C7F7-AEB5-41AE-BDC0-8DC0949B3C2C}"/>
              </a:ext>
            </a:extLst>
          </p:cNvPr>
          <p:cNvSpPr/>
          <p:nvPr/>
        </p:nvSpPr>
        <p:spPr>
          <a:xfrm>
            <a:off x="6969219" y="5135364"/>
            <a:ext cx="444356" cy="383995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13" name="星形: 十角 12">
            <a:extLst>
              <a:ext uri="{FF2B5EF4-FFF2-40B4-BE49-F238E27FC236}">
                <a16:creationId xmlns:a16="http://schemas.microsoft.com/office/drawing/2014/main" id="{484FCD48-BD8B-41C5-A64D-C62B12299D1D}"/>
              </a:ext>
            </a:extLst>
          </p:cNvPr>
          <p:cNvSpPr/>
          <p:nvPr/>
        </p:nvSpPr>
        <p:spPr>
          <a:xfrm>
            <a:off x="5755657" y="5884725"/>
            <a:ext cx="472610" cy="438149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19" name="星形: 十角 18">
            <a:extLst>
              <a:ext uri="{FF2B5EF4-FFF2-40B4-BE49-F238E27FC236}">
                <a16:creationId xmlns:a16="http://schemas.microsoft.com/office/drawing/2014/main" id="{BE5D94D0-BDF7-4368-BB2B-E7D47D59EB3F}"/>
              </a:ext>
            </a:extLst>
          </p:cNvPr>
          <p:cNvSpPr/>
          <p:nvPr/>
        </p:nvSpPr>
        <p:spPr>
          <a:xfrm>
            <a:off x="8837271" y="46664"/>
            <a:ext cx="493159" cy="427659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2" name="星形: 十角 21">
            <a:extLst>
              <a:ext uri="{FF2B5EF4-FFF2-40B4-BE49-F238E27FC236}">
                <a16:creationId xmlns:a16="http://schemas.microsoft.com/office/drawing/2014/main" id="{13F48C72-402A-4AD7-9CFC-B8316B6841E6}"/>
              </a:ext>
            </a:extLst>
          </p:cNvPr>
          <p:cNvSpPr/>
          <p:nvPr/>
        </p:nvSpPr>
        <p:spPr>
          <a:xfrm>
            <a:off x="8837271" y="1752867"/>
            <a:ext cx="493160" cy="497868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7" name="星形: 十角 26">
            <a:extLst>
              <a:ext uri="{FF2B5EF4-FFF2-40B4-BE49-F238E27FC236}">
                <a16:creationId xmlns:a16="http://schemas.microsoft.com/office/drawing/2014/main" id="{26F4FAF1-B1A9-4C6F-81D4-7923BDAA38AC}"/>
              </a:ext>
            </a:extLst>
          </p:cNvPr>
          <p:cNvSpPr/>
          <p:nvPr/>
        </p:nvSpPr>
        <p:spPr>
          <a:xfrm>
            <a:off x="8806526" y="3404320"/>
            <a:ext cx="493160" cy="535111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23C8B13-BFDE-4CD2-9300-E00B0C72A55B}"/>
              </a:ext>
            </a:extLst>
          </p:cNvPr>
          <p:cNvSpPr txBox="1"/>
          <p:nvPr/>
        </p:nvSpPr>
        <p:spPr>
          <a:xfrm>
            <a:off x="9053921" y="1226689"/>
            <a:ext cx="292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全家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中坡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台北市中坡南路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05C40F05-B142-4141-9D9E-896EDF4A7C5D}"/>
              </a:ext>
            </a:extLst>
          </p:cNvPr>
          <p:cNvSpPr txBox="1"/>
          <p:nvPr/>
        </p:nvSpPr>
        <p:spPr>
          <a:xfrm>
            <a:off x="9678474" y="2954170"/>
            <a:ext cx="2302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育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人美術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台北市中坡南路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440FE960-C25D-48FC-9D1C-C43BD1110D2D}"/>
              </a:ext>
            </a:extLst>
          </p:cNvPr>
          <p:cNvSpPr txBox="1"/>
          <p:nvPr/>
        </p:nvSpPr>
        <p:spPr>
          <a:xfrm>
            <a:off x="3295325" y="0"/>
            <a:ext cx="551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協和祐德高中愛心商家</a:t>
            </a:r>
          </a:p>
        </p:txBody>
      </p:sp>
      <p:sp>
        <p:nvSpPr>
          <p:cNvPr id="62" name="星形: 十角 4">
            <a:extLst>
              <a:ext uri="{FF2B5EF4-FFF2-40B4-BE49-F238E27FC236}">
                <a16:creationId xmlns:a16="http://schemas.microsoft.com/office/drawing/2014/main" id="{513F6377-22B2-4870-A92D-8E719A1A3051}"/>
              </a:ext>
            </a:extLst>
          </p:cNvPr>
          <p:cNvSpPr/>
          <p:nvPr/>
        </p:nvSpPr>
        <p:spPr>
          <a:xfrm>
            <a:off x="8891856" y="5211620"/>
            <a:ext cx="483579" cy="486742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30" name="圖片 29" descr="一張含有 建築物, 室外, 路面, 街道 的圖片&#10;&#10;產生非常高可信度的描述">
            <a:extLst>
              <a:ext uri="{FF2B5EF4-FFF2-40B4-BE49-F238E27FC236}">
                <a16:creationId xmlns:a16="http://schemas.microsoft.com/office/drawing/2014/main" id="{EBA9539C-7C24-4370-8108-DBCBCBEB06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" y="1619474"/>
            <a:ext cx="3354730" cy="133391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" y="-1503"/>
            <a:ext cx="3385717" cy="1237074"/>
          </a:xfrm>
          <a:prstGeom prst="rect">
            <a:avLst/>
          </a:prstGeom>
        </p:spPr>
      </p:pic>
      <p:sp>
        <p:nvSpPr>
          <p:cNvPr id="32" name="星形: 十角 9">
            <a:extLst>
              <a:ext uri="{FF2B5EF4-FFF2-40B4-BE49-F238E27FC236}">
                <a16:creationId xmlns:a16="http://schemas.microsoft.com/office/drawing/2014/main" id="{285A42E3-B6A1-443B-899D-4ACEA5D6CA71}"/>
              </a:ext>
            </a:extLst>
          </p:cNvPr>
          <p:cNvSpPr/>
          <p:nvPr/>
        </p:nvSpPr>
        <p:spPr>
          <a:xfrm>
            <a:off x="161190" y="191530"/>
            <a:ext cx="399834" cy="458910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23C8B13-BFDE-4CD2-9300-E00B0C72A55B}"/>
              </a:ext>
            </a:extLst>
          </p:cNvPr>
          <p:cNvSpPr txBox="1"/>
          <p:nvPr/>
        </p:nvSpPr>
        <p:spPr>
          <a:xfrm>
            <a:off x="261575" y="1160212"/>
            <a:ext cx="290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為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台北市南港區忠孝東路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996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星形: 十角 10">
            <a:extLst>
              <a:ext uri="{FF2B5EF4-FFF2-40B4-BE49-F238E27FC236}">
                <a16:creationId xmlns:a16="http://schemas.microsoft.com/office/drawing/2014/main" id="{C686C7F7-AEB5-41AE-BDC0-8DC0949B3C2C}"/>
              </a:ext>
            </a:extLst>
          </p:cNvPr>
          <p:cNvSpPr/>
          <p:nvPr/>
        </p:nvSpPr>
        <p:spPr>
          <a:xfrm>
            <a:off x="46247" y="1715803"/>
            <a:ext cx="444356" cy="383995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5C40F05-B142-4141-9D9E-896EDF4A7C5D}"/>
              </a:ext>
            </a:extLst>
          </p:cNvPr>
          <p:cNvSpPr txBox="1"/>
          <p:nvPr/>
        </p:nvSpPr>
        <p:spPr>
          <a:xfrm>
            <a:off x="9083850" y="4601688"/>
            <a:ext cx="3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永和豆漿中坡店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台北市忠孝東路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790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巷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5C40F05-B142-4141-9D9E-896EDF4A7C5D}"/>
              </a:ext>
            </a:extLst>
          </p:cNvPr>
          <p:cNvSpPr txBox="1"/>
          <p:nvPr/>
        </p:nvSpPr>
        <p:spPr>
          <a:xfrm>
            <a:off x="9095592" y="6291863"/>
            <a:ext cx="297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櫻桃屋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台北市忠孝東路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790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巷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弄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23C8B13-BFDE-4CD2-9300-E00B0C72A55B}"/>
              </a:ext>
            </a:extLst>
          </p:cNvPr>
          <p:cNvSpPr txBox="1"/>
          <p:nvPr/>
        </p:nvSpPr>
        <p:spPr>
          <a:xfrm>
            <a:off x="781397" y="4638210"/>
            <a:ext cx="182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阿福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台北市大道路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23C8B13-BFDE-4CD2-9300-E00B0C72A55B}"/>
              </a:ext>
            </a:extLst>
          </p:cNvPr>
          <p:cNvSpPr txBox="1"/>
          <p:nvPr/>
        </p:nvSpPr>
        <p:spPr>
          <a:xfrm>
            <a:off x="490603" y="2953388"/>
            <a:ext cx="2130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點子早餐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中坡南路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星形: 十角 12">
            <a:extLst>
              <a:ext uri="{FF2B5EF4-FFF2-40B4-BE49-F238E27FC236}">
                <a16:creationId xmlns:a16="http://schemas.microsoft.com/office/drawing/2014/main" id="{484FCD48-BD8B-41C5-A64D-C62B12299D1D}"/>
              </a:ext>
            </a:extLst>
          </p:cNvPr>
          <p:cNvSpPr/>
          <p:nvPr/>
        </p:nvSpPr>
        <p:spPr>
          <a:xfrm>
            <a:off x="17994" y="3731054"/>
            <a:ext cx="472610" cy="438149"/>
          </a:xfrm>
          <a:prstGeom prst="star10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19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93</Words>
  <Application>Microsoft Office PowerPoint</Application>
  <PresentationFormat>寬螢幕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20</cp:revision>
  <cp:lastPrinted>2018-11-28T09:14:43Z</cp:lastPrinted>
  <dcterms:created xsi:type="dcterms:W3CDTF">2018-11-28T09:41:33Z</dcterms:created>
  <dcterms:modified xsi:type="dcterms:W3CDTF">2025-10-21T05:14:53Z</dcterms:modified>
</cp:coreProperties>
</file>