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0" r:id="rId1"/>
  </p:sldMasterIdLst>
  <p:sldIdLst>
    <p:sldId id="267" r:id="rId2"/>
    <p:sldId id="316" r:id="rId3"/>
    <p:sldId id="317" r:id="rId4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秦" initials="d秦" lastIdx="1" clrIdx="0">
    <p:extLst>
      <p:ext uri="{19B8F6BF-5375-455C-9EA6-DF929625EA0E}">
        <p15:presenceInfo xmlns:p15="http://schemas.microsoft.com/office/powerpoint/2012/main" userId="5e4a0723ca6bb2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3655" autoAdjust="0"/>
  </p:normalViewPr>
  <p:slideViewPr>
    <p:cSldViewPr snapToGrid="0">
      <p:cViewPr varScale="1">
        <p:scale>
          <a:sx n="115" d="100"/>
          <a:sy n="115" d="100"/>
        </p:scale>
        <p:origin x="25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66" Type="http://schemas.microsoft.com/office/2015/10/relationships/revisionInfo" Target="revisionInfo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08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99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5853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714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140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562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50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28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75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72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76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65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5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27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49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56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D2A7-776A-4B55-8764-81BF21B3401E}" type="datetimeFigureOut">
              <a:rPr lang="zh-TW" altLang="en-US" smtClean="0"/>
              <a:t>2025/10/2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8D9FCBB-0F00-4B22-867B-8A50EBF513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22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EAE55F9-AB18-426A-B99C-7706E9E8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53" y="1416923"/>
            <a:ext cx="8595296" cy="5201875"/>
          </a:xfrm>
          <a:prstGeom prst="rect">
            <a:avLst/>
          </a:prstGeom>
        </p:spPr>
      </p:pic>
      <p:sp>
        <p:nvSpPr>
          <p:cNvPr id="32" name="手繪多邊形: 圖案 31">
            <a:extLst>
              <a:ext uri="{FF2B5EF4-FFF2-40B4-BE49-F238E27FC236}">
                <a16:creationId xmlns:a16="http://schemas.microsoft.com/office/drawing/2014/main" id="{8107E9B0-8BD3-4EAF-AC53-808472989547}"/>
              </a:ext>
            </a:extLst>
          </p:cNvPr>
          <p:cNvSpPr/>
          <p:nvPr/>
        </p:nvSpPr>
        <p:spPr>
          <a:xfrm>
            <a:off x="2743199" y="1531383"/>
            <a:ext cx="3838387" cy="4413128"/>
          </a:xfrm>
          <a:custGeom>
            <a:avLst/>
            <a:gdLst>
              <a:gd name="connsiteX0" fmla="*/ 0 w 4086962"/>
              <a:gd name="connsiteY0" fmla="*/ 0 h 4399795"/>
              <a:gd name="connsiteX1" fmla="*/ 230820 w 4086962"/>
              <a:gd name="connsiteY1" fmla="*/ 861134 h 4399795"/>
              <a:gd name="connsiteX2" fmla="*/ 816746 w 4086962"/>
              <a:gd name="connsiteY2" fmla="*/ 1429304 h 4399795"/>
              <a:gd name="connsiteX3" fmla="*/ 905523 w 4086962"/>
              <a:gd name="connsiteY3" fmla="*/ 2521258 h 4399795"/>
              <a:gd name="connsiteX4" fmla="*/ 3835154 w 4086962"/>
              <a:gd name="connsiteY4" fmla="*/ 4181382 h 4399795"/>
              <a:gd name="connsiteX5" fmla="*/ 3737499 w 4086962"/>
              <a:gd name="connsiteY5" fmla="*/ 4332302 h 439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6962" h="4399795">
                <a:moveTo>
                  <a:pt x="0" y="0"/>
                </a:moveTo>
                <a:cubicBezTo>
                  <a:pt x="47348" y="311458"/>
                  <a:pt x="94696" y="622917"/>
                  <a:pt x="230820" y="861134"/>
                </a:cubicBezTo>
                <a:cubicBezTo>
                  <a:pt x="366944" y="1099351"/>
                  <a:pt x="704296" y="1152617"/>
                  <a:pt x="816746" y="1429304"/>
                </a:cubicBezTo>
                <a:cubicBezTo>
                  <a:pt x="929196" y="1705991"/>
                  <a:pt x="402455" y="2062578"/>
                  <a:pt x="905523" y="2521258"/>
                </a:cubicBezTo>
                <a:cubicBezTo>
                  <a:pt x="1408591" y="2979938"/>
                  <a:pt x="3363158" y="3879541"/>
                  <a:pt x="3835154" y="4181382"/>
                </a:cubicBezTo>
                <a:cubicBezTo>
                  <a:pt x="4307150" y="4483223"/>
                  <a:pt x="4022324" y="4407762"/>
                  <a:pt x="3737499" y="4332302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BA3306-2AEF-41FD-B980-25881203CAF5}"/>
              </a:ext>
            </a:extLst>
          </p:cNvPr>
          <p:cNvSpPr/>
          <p:nvPr/>
        </p:nvSpPr>
        <p:spPr>
          <a:xfrm>
            <a:off x="3144268" y="68385"/>
            <a:ext cx="6724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學校概況</a:t>
            </a:r>
            <a: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地理位置</a:t>
            </a:r>
            <a:endParaRPr lang="zh-TW" altLang="en-US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C989EAB-D4AC-40E2-BE7D-CE7A0A1DDA38}"/>
              </a:ext>
            </a:extLst>
          </p:cNvPr>
          <p:cNvCxnSpPr>
            <a:cxnSpLocks/>
          </p:cNvCxnSpPr>
          <p:nvPr/>
        </p:nvCxnSpPr>
        <p:spPr>
          <a:xfrm>
            <a:off x="9705975" y="1362075"/>
            <a:ext cx="466725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D57CAE0-ECA2-44E7-8AB8-950CB3EA7B45}"/>
              </a:ext>
            </a:extLst>
          </p:cNvPr>
          <p:cNvSpPr txBox="1"/>
          <p:nvPr/>
        </p:nvSpPr>
        <p:spPr>
          <a:xfrm>
            <a:off x="10277475" y="1162050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步行路線</a:t>
            </a:r>
          </a:p>
        </p:txBody>
      </p:sp>
      <p:sp>
        <p:nvSpPr>
          <p:cNvPr id="41" name="手繪多邊形: 圖案 40">
            <a:extLst>
              <a:ext uri="{FF2B5EF4-FFF2-40B4-BE49-F238E27FC236}">
                <a16:creationId xmlns:a16="http://schemas.microsoft.com/office/drawing/2014/main" id="{88AAE9E6-1EB3-43B2-A044-32359F8B3814}"/>
              </a:ext>
            </a:extLst>
          </p:cNvPr>
          <p:cNvSpPr/>
          <p:nvPr/>
        </p:nvSpPr>
        <p:spPr>
          <a:xfrm>
            <a:off x="4285237" y="4956222"/>
            <a:ext cx="2221490" cy="988288"/>
          </a:xfrm>
          <a:custGeom>
            <a:avLst/>
            <a:gdLst>
              <a:gd name="connsiteX0" fmla="*/ 0 w 2335790"/>
              <a:gd name="connsiteY0" fmla="*/ 306706 h 1066394"/>
              <a:gd name="connsiteX1" fmla="*/ 390525 w 2335790"/>
              <a:gd name="connsiteY1" fmla="*/ 30481 h 1066394"/>
              <a:gd name="connsiteX2" fmla="*/ 2162175 w 2335790"/>
              <a:gd name="connsiteY2" fmla="*/ 944881 h 1066394"/>
              <a:gd name="connsiteX3" fmla="*/ 2171700 w 2335790"/>
              <a:gd name="connsiteY3" fmla="*/ 1030606 h 106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790" h="1066394">
                <a:moveTo>
                  <a:pt x="0" y="306706"/>
                </a:moveTo>
                <a:cubicBezTo>
                  <a:pt x="15081" y="115412"/>
                  <a:pt x="30163" y="-75881"/>
                  <a:pt x="390525" y="30481"/>
                </a:cubicBezTo>
                <a:cubicBezTo>
                  <a:pt x="750887" y="136843"/>
                  <a:pt x="1865313" y="778194"/>
                  <a:pt x="2162175" y="944881"/>
                </a:cubicBezTo>
                <a:cubicBezTo>
                  <a:pt x="2459037" y="1111568"/>
                  <a:pt x="2315368" y="1071087"/>
                  <a:pt x="2171700" y="1030606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7550F4DC-125E-4985-BA6B-ED066EE2CD1B}"/>
              </a:ext>
            </a:extLst>
          </p:cNvPr>
          <p:cNvCxnSpPr/>
          <p:nvPr/>
        </p:nvCxnSpPr>
        <p:spPr>
          <a:xfrm>
            <a:off x="9653587" y="3028950"/>
            <a:ext cx="466725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D7FF672-8774-4AB1-BC11-9D0AD0560C52}"/>
              </a:ext>
            </a:extLst>
          </p:cNvPr>
          <p:cNvSpPr txBox="1"/>
          <p:nvPr/>
        </p:nvSpPr>
        <p:spPr>
          <a:xfrm>
            <a:off x="10365976" y="284428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捷運路線</a:t>
            </a:r>
          </a:p>
        </p:txBody>
      </p:sp>
      <p:sp>
        <p:nvSpPr>
          <p:cNvPr id="49" name="手繪多邊形: 圖案 48">
            <a:extLst>
              <a:ext uri="{FF2B5EF4-FFF2-40B4-BE49-F238E27FC236}">
                <a16:creationId xmlns:a16="http://schemas.microsoft.com/office/drawing/2014/main" id="{A5A2AAF7-6DE3-48EF-ACD4-5176646BC03D}"/>
              </a:ext>
            </a:extLst>
          </p:cNvPr>
          <p:cNvSpPr/>
          <p:nvPr/>
        </p:nvSpPr>
        <p:spPr>
          <a:xfrm>
            <a:off x="4905375" y="1981200"/>
            <a:ext cx="4552950" cy="4143375"/>
          </a:xfrm>
          <a:custGeom>
            <a:avLst/>
            <a:gdLst>
              <a:gd name="connsiteX0" fmla="*/ 4699345 w 4699345"/>
              <a:gd name="connsiteY0" fmla="*/ 9525 h 4181475"/>
              <a:gd name="connsiteX1" fmla="*/ 4651720 w 4699345"/>
              <a:gd name="connsiteY1" fmla="*/ 0 h 4181475"/>
              <a:gd name="connsiteX2" fmla="*/ 4556470 w 4699345"/>
              <a:gd name="connsiteY2" fmla="*/ 19050 h 4181475"/>
              <a:gd name="connsiteX3" fmla="*/ 4423120 w 4699345"/>
              <a:gd name="connsiteY3" fmla="*/ 38100 h 4181475"/>
              <a:gd name="connsiteX4" fmla="*/ 4346920 w 4699345"/>
              <a:gd name="connsiteY4" fmla="*/ 57150 h 4181475"/>
              <a:gd name="connsiteX5" fmla="*/ 4318345 w 4699345"/>
              <a:gd name="connsiteY5" fmla="*/ 66675 h 4181475"/>
              <a:gd name="connsiteX6" fmla="*/ 4194520 w 4699345"/>
              <a:gd name="connsiteY6" fmla="*/ 95250 h 4181475"/>
              <a:gd name="connsiteX7" fmla="*/ 4156420 w 4699345"/>
              <a:gd name="connsiteY7" fmla="*/ 114300 h 4181475"/>
              <a:gd name="connsiteX8" fmla="*/ 4089745 w 4699345"/>
              <a:gd name="connsiteY8" fmla="*/ 133350 h 4181475"/>
              <a:gd name="connsiteX9" fmla="*/ 3994495 w 4699345"/>
              <a:gd name="connsiteY9" fmla="*/ 161925 h 4181475"/>
              <a:gd name="connsiteX10" fmla="*/ 3937345 w 4699345"/>
              <a:gd name="connsiteY10" fmla="*/ 190500 h 4181475"/>
              <a:gd name="connsiteX11" fmla="*/ 3880195 w 4699345"/>
              <a:gd name="connsiteY11" fmla="*/ 209550 h 4181475"/>
              <a:gd name="connsiteX12" fmla="*/ 3803995 w 4699345"/>
              <a:gd name="connsiteY12" fmla="*/ 238125 h 4181475"/>
              <a:gd name="connsiteX13" fmla="*/ 3737320 w 4699345"/>
              <a:gd name="connsiteY13" fmla="*/ 247650 h 4181475"/>
              <a:gd name="connsiteX14" fmla="*/ 3699220 w 4699345"/>
              <a:gd name="connsiteY14" fmla="*/ 266700 h 4181475"/>
              <a:gd name="connsiteX15" fmla="*/ 3584920 w 4699345"/>
              <a:gd name="connsiteY15" fmla="*/ 304800 h 4181475"/>
              <a:gd name="connsiteX16" fmla="*/ 3537295 w 4699345"/>
              <a:gd name="connsiteY16" fmla="*/ 323850 h 4181475"/>
              <a:gd name="connsiteX17" fmla="*/ 3499195 w 4699345"/>
              <a:gd name="connsiteY17" fmla="*/ 333375 h 4181475"/>
              <a:gd name="connsiteX18" fmla="*/ 3461095 w 4699345"/>
              <a:gd name="connsiteY18" fmla="*/ 352425 h 4181475"/>
              <a:gd name="connsiteX19" fmla="*/ 3365845 w 4699345"/>
              <a:gd name="connsiteY19" fmla="*/ 381000 h 4181475"/>
              <a:gd name="connsiteX20" fmla="*/ 3337270 w 4699345"/>
              <a:gd name="connsiteY20" fmla="*/ 400050 h 4181475"/>
              <a:gd name="connsiteX21" fmla="*/ 3270595 w 4699345"/>
              <a:gd name="connsiteY21" fmla="*/ 419100 h 4181475"/>
              <a:gd name="connsiteX22" fmla="*/ 3213445 w 4699345"/>
              <a:gd name="connsiteY22" fmla="*/ 447675 h 4181475"/>
              <a:gd name="connsiteX23" fmla="*/ 3175345 w 4699345"/>
              <a:gd name="connsiteY23" fmla="*/ 457200 h 4181475"/>
              <a:gd name="connsiteX24" fmla="*/ 3118195 w 4699345"/>
              <a:gd name="connsiteY24" fmla="*/ 476250 h 4181475"/>
              <a:gd name="connsiteX25" fmla="*/ 3041995 w 4699345"/>
              <a:gd name="connsiteY25" fmla="*/ 523875 h 4181475"/>
              <a:gd name="connsiteX26" fmla="*/ 3013420 w 4699345"/>
              <a:gd name="connsiteY26" fmla="*/ 542925 h 4181475"/>
              <a:gd name="connsiteX27" fmla="*/ 2975320 w 4699345"/>
              <a:gd name="connsiteY27" fmla="*/ 552450 h 4181475"/>
              <a:gd name="connsiteX28" fmla="*/ 2908645 w 4699345"/>
              <a:gd name="connsiteY28" fmla="*/ 581025 h 4181475"/>
              <a:gd name="connsiteX29" fmla="*/ 2851495 w 4699345"/>
              <a:gd name="connsiteY29" fmla="*/ 600075 h 4181475"/>
              <a:gd name="connsiteX30" fmla="*/ 2822920 w 4699345"/>
              <a:gd name="connsiteY30" fmla="*/ 609600 h 4181475"/>
              <a:gd name="connsiteX31" fmla="*/ 2775295 w 4699345"/>
              <a:gd name="connsiteY31" fmla="*/ 619125 h 4181475"/>
              <a:gd name="connsiteX32" fmla="*/ 2746720 w 4699345"/>
              <a:gd name="connsiteY32" fmla="*/ 638175 h 4181475"/>
              <a:gd name="connsiteX33" fmla="*/ 2699095 w 4699345"/>
              <a:gd name="connsiteY33" fmla="*/ 657225 h 4181475"/>
              <a:gd name="connsiteX34" fmla="*/ 2670520 w 4699345"/>
              <a:gd name="connsiteY34" fmla="*/ 666750 h 4181475"/>
              <a:gd name="connsiteX35" fmla="*/ 2641945 w 4699345"/>
              <a:gd name="connsiteY35" fmla="*/ 685800 h 4181475"/>
              <a:gd name="connsiteX36" fmla="*/ 2603845 w 4699345"/>
              <a:gd name="connsiteY36" fmla="*/ 704850 h 4181475"/>
              <a:gd name="connsiteX37" fmla="*/ 2575270 w 4699345"/>
              <a:gd name="connsiteY37" fmla="*/ 714375 h 4181475"/>
              <a:gd name="connsiteX38" fmla="*/ 2546695 w 4699345"/>
              <a:gd name="connsiteY38" fmla="*/ 733425 h 4181475"/>
              <a:gd name="connsiteX39" fmla="*/ 2518120 w 4699345"/>
              <a:gd name="connsiteY39" fmla="*/ 742950 h 4181475"/>
              <a:gd name="connsiteX40" fmla="*/ 2489545 w 4699345"/>
              <a:gd name="connsiteY40" fmla="*/ 762000 h 4181475"/>
              <a:gd name="connsiteX41" fmla="*/ 2432395 w 4699345"/>
              <a:gd name="connsiteY41" fmla="*/ 781050 h 4181475"/>
              <a:gd name="connsiteX42" fmla="*/ 2394295 w 4699345"/>
              <a:gd name="connsiteY42" fmla="*/ 800100 h 4181475"/>
              <a:gd name="connsiteX43" fmla="*/ 2365720 w 4699345"/>
              <a:gd name="connsiteY43" fmla="*/ 809625 h 4181475"/>
              <a:gd name="connsiteX44" fmla="*/ 2270470 w 4699345"/>
              <a:gd name="connsiteY44" fmla="*/ 847725 h 4181475"/>
              <a:gd name="connsiteX45" fmla="*/ 2213320 w 4699345"/>
              <a:gd name="connsiteY45" fmla="*/ 876300 h 4181475"/>
              <a:gd name="connsiteX46" fmla="*/ 2156170 w 4699345"/>
              <a:gd name="connsiteY46" fmla="*/ 914400 h 4181475"/>
              <a:gd name="connsiteX47" fmla="*/ 2118070 w 4699345"/>
              <a:gd name="connsiteY47" fmla="*/ 933450 h 4181475"/>
              <a:gd name="connsiteX48" fmla="*/ 2079970 w 4699345"/>
              <a:gd name="connsiteY48" fmla="*/ 962025 h 4181475"/>
              <a:gd name="connsiteX49" fmla="*/ 2003770 w 4699345"/>
              <a:gd name="connsiteY49" fmla="*/ 1009650 h 4181475"/>
              <a:gd name="connsiteX50" fmla="*/ 1937095 w 4699345"/>
              <a:gd name="connsiteY50" fmla="*/ 1047750 h 4181475"/>
              <a:gd name="connsiteX51" fmla="*/ 1870420 w 4699345"/>
              <a:gd name="connsiteY51" fmla="*/ 1104900 h 4181475"/>
              <a:gd name="connsiteX52" fmla="*/ 1832320 w 4699345"/>
              <a:gd name="connsiteY52" fmla="*/ 1123950 h 4181475"/>
              <a:gd name="connsiteX53" fmla="*/ 1775170 w 4699345"/>
              <a:gd name="connsiteY53" fmla="*/ 1181100 h 4181475"/>
              <a:gd name="connsiteX54" fmla="*/ 1746595 w 4699345"/>
              <a:gd name="connsiteY54" fmla="*/ 1200150 h 4181475"/>
              <a:gd name="connsiteX55" fmla="*/ 1679920 w 4699345"/>
              <a:gd name="connsiteY55" fmla="*/ 1238250 h 4181475"/>
              <a:gd name="connsiteX56" fmla="*/ 1622770 w 4699345"/>
              <a:gd name="connsiteY56" fmla="*/ 1276350 h 4181475"/>
              <a:gd name="connsiteX57" fmla="*/ 1575145 w 4699345"/>
              <a:gd name="connsiteY57" fmla="*/ 1314450 h 4181475"/>
              <a:gd name="connsiteX58" fmla="*/ 1508470 w 4699345"/>
              <a:gd name="connsiteY58" fmla="*/ 1371600 h 4181475"/>
              <a:gd name="connsiteX59" fmla="*/ 1479895 w 4699345"/>
              <a:gd name="connsiteY59" fmla="*/ 1390650 h 4181475"/>
              <a:gd name="connsiteX60" fmla="*/ 1384645 w 4699345"/>
              <a:gd name="connsiteY60" fmla="*/ 1485900 h 4181475"/>
              <a:gd name="connsiteX61" fmla="*/ 1356070 w 4699345"/>
              <a:gd name="connsiteY61" fmla="*/ 1514475 h 4181475"/>
              <a:gd name="connsiteX62" fmla="*/ 1308445 w 4699345"/>
              <a:gd name="connsiteY62" fmla="*/ 1552575 h 4181475"/>
              <a:gd name="connsiteX63" fmla="*/ 1260820 w 4699345"/>
              <a:gd name="connsiteY63" fmla="*/ 1609725 h 4181475"/>
              <a:gd name="connsiteX64" fmla="*/ 1222720 w 4699345"/>
              <a:gd name="connsiteY64" fmla="*/ 1657350 h 4181475"/>
              <a:gd name="connsiteX65" fmla="*/ 1194145 w 4699345"/>
              <a:gd name="connsiteY65" fmla="*/ 1676400 h 4181475"/>
              <a:gd name="connsiteX66" fmla="*/ 1156045 w 4699345"/>
              <a:gd name="connsiteY66" fmla="*/ 1704975 h 4181475"/>
              <a:gd name="connsiteX67" fmla="*/ 1127470 w 4699345"/>
              <a:gd name="connsiteY67" fmla="*/ 1733550 h 4181475"/>
              <a:gd name="connsiteX68" fmla="*/ 1108420 w 4699345"/>
              <a:gd name="connsiteY68" fmla="*/ 1762125 h 4181475"/>
              <a:gd name="connsiteX69" fmla="*/ 1079845 w 4699345"/>
              <a:gd name="connsiteY69" fmla="*/ 1771650 h 4181475"/>
              <a:gd name="connsiteX70" fmla="*/ 1022695 w 4699345"/>
              <a:gd name="connsiteY70" fmla="*/ 1819275 h 4181475"/>
              <a:gd name="connsiteX71" fmla="*/ 1003645 w 4699345"/>
              <a:gd name="connsiteY71" fmla="*/ 1847850 h 4181475"/>
              <a:gd name="connsiteX72" fmla="*/ 975070 w 4699345"/>
              <a:gd name="connsiteY72" fmla="*/ 1857375 h 4181475"/>
              <a:gd name="connsiteX73" fmla="*/ 898870 w 4699345"/>
              <a:gd name="connsiteY73" fmla="*/ 1895475 h 4181475"/>
              <a:gd name="connsiteX74" fmla="*/ 822670 w 4699345"/>
              <a:gd name="connsiteY74" fmla="*/ 1952625 h 4181475"/>
              <a:gd name="connsiteX75" fmla="*/ 755995 w 4699345"/>
              <a:gd name="connsiteY75" fmla="*/ 2009775 h 4181475"/>
              <a:gd name="connsiteX76" fmla="*/ 727420 w 4699345"/>
              <a:gd name="connsiteY76" fmla="*/ 2019300 h 4181475"/>
              <a:gd name="connsiteX77" fmla="*/ 698845 w 4699345"/>
              <a:gd name="connsiteY77" fmla="*/ 2057400 h 4181475"/>
              <a:gd name="connsiteX78" fmla="*/ 641695 w 4699345"/>
              <a:gd name="connsiteY78" fmla="*/ 2076450 h 4181475"/>
              <a:gd name="connsiteX79" fmla="*/ 603595 w 4699345"/>
              <a:gd name="connsiteY79" fmla="*/ 2105025 h 4181475"/>
              <a:gd name="connsiteX80" fmla="*/ 536920 w 4699345"/>
              <a:gd name="connsiteY80" fmla="*/ 2152650 h 4181475"/>
              <a:gd name="connsiteX81" fmla="*/ 479770 w 4699345"/>
              <a:gd name="connsiteY81" fmla="*/ 2190750 h 4181475"/>
              <a:gd name="connsiteX82" fmla="*/ 432145 w 4699345"/>
              <a:gd name="connsiteY82" fmla="*/ 2247900 h 4181475"/>
              <a:gd name="connsiteX83" fmla="*/ 394045 w 4699345"/>
              <a:gd name="connsiteY83" fmla="*/ 2257425 h 4181475"/>
              <a:gd name="connsiteX84" fmla="*/ 374995 w 4699345"/>
              <a:gd name="connsiteY84" fmla="*/ 2286000 h 4181475"/>
              <a:gd name="connsiteX85" fmla="*/ 346420 w 4699345"/>
              <a:gd name="connsiteY85" fmla="*/ 2295525 h 4181475"/>
              <a:gd name="connsiteX86" fmla="*/ 308320 w 4699345"/>
              <a:gd name="connsiteY86" fmla="*/ 2352675 h 4181475"/>
              <a:gd name="connsiteX87" fmla="*/ 279745 w 4699345"/>
              <a:gd name="connsiteY87" fmla="*/ 2381250 h 4181475"/>
              <a:gd name="connsiteX88" fmla="*/ 222595 w 4699345"/>
              <a:gd name="connsiteY88" fmla="*/ 2466975 h 4181475"/>
              <a:gd name="connsiteX89" fmla="*/ 203545 w 4699345"/>
              <a:gd name="connsiteY89" fmla="*/ 2495550 h 4181475"/>
              <a:gd name="connsiteX90" fmla="*/ 174970 w 4699345"/>
              <a:gd name="connsiteY90" fmla="*/ 2514600 h 4181475"/>
              <a:gd name="connsiteX91" fmla="*/ 127345 w 4699345"/>
              <a:gd name="connsiteY91" fmla="*/ 2581275 h 4181475"/>
              <a:gd name="connsiteX92" fmla="*/ 89245 w 4699345"/>
              <a:gd name="connsiteY92" fmla="*/ 2638425 h 4181475"/>
              <a:gd name="connsiteX93" fmla="*/ 32095 w 4699345"/>
              <a:gd name="connsiteY93" fmla="*/ 2657475 h 4181475"/>
              <a:gd name="connsiteX94" fmla="*/ 13045 w 4699345"/>
              <a:gd name="connsiteY94" fmla="*/ 2686050 h 4181475"/>
              <a:gd name="connsiteX95" fmla="*/ 3520 w 4699345"/>
              <a:gd name="connsiteY95" fmla="*/ 2714625 h 4181475"/>
              <a:gd name="connsiteX96" fmla="*/ 32095 w 4699345"/>
              <a:gd name="connsiteY96" fmla="*/ 2905125 h 4181475"/>
              <a:gd name="connsiteX97" fmla="*/ 98770 w 4699345"/>
              <a:gd name="connsiteY97" fmla="*/ 2943225 h 4181475"/>
              <a:gd name="connsiteX98" fmla="*/ 155920 w 4699345"/>
              <a:gd name="connsiteY98" fmla="*/ 2981325 h 4181475"/>
              <a:gd name="connsiteX99" fmla="*/ 184495 w 4699345"/>
              <a:gd name="connsiteY99" fmla="*/ 3000375 h 4181475"/>
              <a:gd name="connsiteX100" fmla="*/ 213070 w 4699345"/>
              <a:gd name="connsiteY100" fmla="*/ 3009900 h 4181475"/>
              <a:gd name="connsiteX101" fmla="*/ 270220 w 4699345"/>
              <a:gd name="connsiteY101" fmla="*/ 3048000 h 4181475"/>
              <a:gd name="connsiteX102" fmla="*/ 289270 w 4699345"/>
              <a:gd name="connsiteY102" fmla="*/ 3076575 h 4181475"/>
              <a:gd name="connsiteX103" fmla="*/ 355945 w 4699345"/>
              <a:gd name="connsiteY103" fmla="*/ 3105150 h 4181475"/>
              <a:gd name="connsiteX104" fmla="*/ 384520 w 4699345"/>
              <a:gd name="connsiteY104" fmla="*/ 3124200 h 4181475"/>
              <a:gd name="connsiteX105" fmla="*/ 441670 w 4699345"/>
              <a:gd name="connsiteY105" fmla="*/ 3143250 h 4181475"/>
              <a:gd name="connsiteX106" fmla="*/ 470245 w 4699345"/>
              <a:gd name="connsiteY106" fmla="*/ 3152775 h 4181475"/>
              <a:gd name="connsiteX107" fmla="*/ 546445 w 4699345"/>
              <a:gd name="connsiteY107" fmla="*/ 3190875 h 4181475"/>
              <a:gd name="connsiteX108" fmla="*/ 613120 w 4699345"/>
              <a:gd name="connsiteY108" fmla="*/ 3228975 h 4181475"/>
              <a:gd name="connsiteX109" fmla="*/ 698845 w 4699345"/>
              <a:gd name="connsiteY109" fmla="*/ 3248025 h 4181475"/>
              <a:gd name="connsiteX110" fmla="*/ 736945 w 4699345"/>
              <a:gd name="connsiteY110" fmla="*/ 3267075 h 4181475"/>
              <a:gd name="connsiteX111" fmla="*/ 765520 w 4699345"/>
              <a:gd name="connsiteY111" fmla="*/ 3276600 h 4181475"/>
              <a:gd name="connsiteX112" fmla="*/ 784570 w 4699345"/>
              <a:gd name="connsiteY112" fmla="*/ 3305175 h 4181475"/>
              <a:gd name="connsiteX113" fmla="*/ 841720 w 4699345"/>
              <a:gd name="connsiteY113" fmla="*/ 3324225 h 4181475"/>
              <a:gd name="connsiteX114" fmla="*/ 898870 w 4699345"/>
              <a:gd name="connsiteY114" fmla="*/ 3371850 h 4181475"/>
              <a:gd name="connsiteX115" fmla="*/ 1003645 w 4699345"/>
              <a:gd name="connsiteY115" fmla="*/ 3448050 h 4181475"/>
              <a:gd name="connsiteX116" fmla="*/ 1032220 w 4699345"/>
              <a:gd name="connsiteY116" fmla="*/ 3467100 h 4181475"/>
              <a:gd name="connsiteX117" fmla="*/ 1060795 w 4699345"/>
              <a:gd name="connsiteY117" fmla="*/ 3486150 h 4181475"/>
              <a:gd name="connsiteX118" fmla="*/ 1098895 w 4699345"/>
              <a:gd name="connsiteY118" fmla="*/ 3505200 h 4181475"/>
              <a:gd name="connsiteX119" fmla="*/ 1127470 w 4699345"/>
              <a:gd name="connsiteY119" fmla="*/ 3524250 h 4181475"/>
              <a:gd name="connsiteX120" fmla="*/ 1175095 w 4699345"/>
              <a:gd name="connsiteY120" fmla="*/ 3562350 h 4181475"/>
              <a:gd name="connsiteX121" fmla="*/ 1222720 w 4699345"/>
              <a:gd name="connsiteY121" fmla="*/ 3581400 h 4181475"/>
              <a:gd name="connsiteX122" fmla="*/ 1289395 w 4699345"/>
              <a:gd name="connsiteY122" fmla="*/ 3619500 h 4181475"/>
              <a:gd name="connsiteX123" fmla="*/ 1317970 w 4699345"/>
              <a:gd name="connsiteY123" fmla="*/ 3648075 h 4181475"/>
              <a:gd name="connsiteX124" fmla="*/ 1356070 w 4699345"/>
              <a:gd name="connsiteY124" fmla="*/ 3657600 h 4181475"/>
              <a:gd name="connsiteX125" fmla="*/ 1384645 w 4699345"/>
              <a:gd name="connsiteY125" fmla="*/ 3667125 h 4181475"/>
              <a:gd name="connsiteX126" fmla="*/ 1451320 w 4699345"/>
              <a:gd name="connsiteY126" fmla="*/ 3724275 h 4181475"/>
              <a:gd name="connsiteX127" fmla="*/ 1479895 w 4699345"/>
              <a:gd name="connsiteY127" fmla="*/ 3733800 h 4181475"/>
              <a:gd name="connsiteX128" fmla="*/ 1537045 w 4699345"/>
              <a:gd name="connsiteY128" fmla="*/ 3771900 h 4181475"/>
              <a:gd name="connsiteX129" fmla="*/ 1565620 w 4699345"/>
              <a:gd name="connsiteY129" fmla="*/ 3790950 h 4181475"/>
              <a:gd name="connsiteX130" fmla="*/ 1708495 w 4699345"/>
              <a:gd name="connsiteY130" fmla="*/ 3848100 h 4181475"/>
              <a:gd name="connsiteX131" fmla="*/ 1746595 w 4699345"/>
              <a:gd name="connsiteY131" fmla="*/ 3867150 h 4181475"/>
              <a:gd name="connsiteX132" fmla="*/ 1784695 w 4699345"/>
              <a:gd name="connsiteY132" fmla="*/ 3876675 h 4181475"/>
              <a:gd name="connsiteX133" fmla="*/ 1870420 w 4699345"/>
              <a:gd name="connsiteY133" fmla="*/ 3924300 h 4181475"/>
              <a:gd name="connsiteX134" fmla="*/ 1898995 w 4699345"/>
              <a:gd name="connsiteY134" fmla="*/ 3943350 h 4181475"/>
              <a:gd name="connsiteX135" fmla="*/ 1927570 w 4699345"/>
              <a:gd name="connsiteY135" fmla="*/ 3952875 h 4181475"/>
              <a:gd name="connsiteX136" fmla="*/ 1956145 w 4699345"/>
              <a:gd name="connsiteY136" fmla="*/ 3971925 h 4181475"/>
              <a:gd name="connsiteX137" fmla="*/ 2022820 w 4699345"/>
              <a:gd name="connsiteY137" fmla="*/ 4000500 h 4181475"/>
              <a:gd name="connsiteX138" fmla="*/ 2060920 w 4699345"/>
              <a:gd name="connsiteY138" fmla="*/ 4019550 h 4181475"/>
              <a:gd name="connsiteX139" fmla="*/ 2089495 w 4699345"/>
              <a:gd name="connsiteY139" fmla="*/ 4029075 h 4181475"/>
              <a:gd name="connsiteX140" fmla="*/ 2127595 w 4699345"/>
              <a:gd name="connsiteY140" fmla="*/ 4048125 h 4181475"/>
              <a:gd name="connsiteX141" fmla="*/ 2175220 w 4699345"/>
              <a:gd name="connsiteY141" fmla="*/ 4057650 h 4181475"/>
              <a:gd name="connsiteX142" fmla="*/ 2232370 w 4699345"/>
              <a:gd name="connsiteY142" fmla="*/ 4076700 h 4181475"/>
              <a:gd name="connsiteX143" fmla="*/ 2327620 w 4699345"/>
              <a:gd name="connsiteY143" fmla="*/ 4095750 h 4181475"/>
              <a:gd name="connsiteX144" fmla="*/ 2356195 w 4699345"/>
              <a:gd name="connsiteY144" fmla="*/ 4105275 h 4181475"/>
              <a:gd name="connsiteX145" fmla="*/ 2451445 w 4699345"/>
              <a:gd name="connsiteY145" fmla="*/ 4124325 h 4181475"/>
              <a:gd name="connsiteX146" fmla="*/ 2508595 w 4699345"/>
              <a:gd name="connsiteY146" fmla="*/ 4152900 h 4181475"/>
              <a:gd name="connsiteX147" fmla="*/ 2565745 w 4699345"/>
              <a:gd name="connsiteY147" fmla="*/ 4171950 h 4181475"/>
              <a:gd name="connsiteX148" fmla="*/ 2584795 w 4699345"/>
              <a:gd name="connsiteY148" fmla="*/ 4181475 h 418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699345" h="4181475">
                <a:moveTo>
                  <a:pt x="4699345" y="9525"/>
                </a:moveTo>
                <a:cubicBezTo>
                  <a:pt x="4683470" y="6350"/>
                  <a:pt x="4667909" y="0"/>
                  <a:pt x="4651720" y="0"/>
                </a:cubicBezTo>
                <a:cubicBezTo>
                  <a:pt x="4609795" y="0"/>
                  <a:pt x="4594233" y="12756"/>
                  <a:pt x="4556470" y="19050"/>
                </a:cubicBezTo>
                <a:cubicBezTo>
                  <a:pt x="4486878" y="30649"/>
                  <a:pt x="4486076" y="24609"/>
                  <a:pt x="4423120" y="38100"/>
                </a:cubicBezTo>
                <a:cubicBezTo>
                  <a:pt x="4397519" y="43586"/>
                  <a:pt x="4371758" y="48871"/>
                  <a:pt x="4346920" y="57150"/>
                </a:cubicBezTo>
                <a:cubicBezTo>
                  <a:pt x="4337395" y="60325"/>
                  <a:pt x="4328085" y="64240"/>
                  <a:pt x="4318345" y="66675"/>
                </a:cubicBezTo>
                <a:cubicBezTo>
                  <a:pt x="4287217" y="74457"/>
                  <a:pt x="4218228" y="83396"/>
                  <a:pt x="4194520" y="95250"/>
                </a:cubicBezTo>
                <a:cubicBezTo>
                  <a:pt x="4181820" y="101600"/>
                  <a:pt x="4169715" y="109314"/>
                  <a:pt x="4156420" y="114300"/>
                </a:cubicBezTo>
                <a:cubicBezTo>
                  <a:pt x="4132005" y="123455"/>
                  <a:pt x="4112772" y="121836"/>
                  <a:pt x="4089745" y="133350"/>
                </a:cubicBezTo>
                <a:cubicBezTo>
                  <a:pt x="4020438" y="168004"/>
                  <a:pt x="4115751" y="144603"/>
                  <a:pt x="3994495" y="161925"/>
                </a:cubicBezTo>
                <a:cubicBezTo>
                  <a:pt x="3890282" y="196663"/>
                  <a:pt x="4048132" y="141261"/>
                  <a:pt x="3937345" y="190500"/>
                </a:cubicBezTo>
                <a:cubicBezTo>
                  <a:pt x="3918995" y="198655"/>
                  <a:pt x="3898839" y="202092"/>
                  <a:pt x="3880195" y="209550"/>
                </a:cubicBezTo>
                <a:cubicBezTo>
                  <a:pt x="3874104" y="211986"/>
                  <a:pt x="3818927" y="235139"/>
                  <a:pt x="3803995" y="238125"/>
                </a:cubicBezTo>
                <a:cubicBezTo>
                  <a:pt x="3781980" y="242528"/>
                  <a:pt x="3759545" y="244475"/>
                  <a:pt x="3737320" y="247650"/>
                </a:cubicBezTo>
                <a:cubicBezTo>
                  <a:pt x="3724620" y="254000"/>
                  <a:pt x="3712403" y="261427"/>
                  <a:pt x="3699220" y="266700"/>
                </a:cubicBezTo>
                <a:cubicBezTo>
                  <a:pt x="3661932" y="281615"/>
                  <a:pt x="3622208" y="289885"/>
                  <a:pt x="3584920" y="304800"/>
                </a:cubicBezTo>
                <a:cubicBezTo>
                  <a:pt x="3569045" y="311150"/>
                  <a:pt x="3553515" y="318443"/>
                  <a:pt x="3537295" y="323850"/>
                </a:cubicBezTo>
                <a:cubicBezTo>
                  <a:pt x="3524876" y="327990"/>
                  <a:pt x="3511452" y="328778"/>
                  <a:pt x="3499195" y="333375"/>
                </a:cubicBezTo>
                <a:cubicBezTo>
                  <a:pt x="3485900" y="338361"/>
                  <a:pt x="3474278" y="347152"/>
                  <a:pt x="3461095" y="352425"/>
                </a:cubicBezTo>
                <a:cubicBezTo>
                  <a:pt x="3422446" y="367885"/>
                  <a:pt x="3403269" y="371644"/>
                  <a:pt x="3365845" y="381000"/>
                </a:cubicBezTo>
                <a:cubicBezTo>
                  <a:pt x="3356320" y="387350"/>
                  <a:pt x="3347792" y="395541"/>
                  <a:pt x="3337270" y="400050"/>
                </a:cubicBezTo>
                <a:cubicBezTo>
                  <a:pt x="3294544" y="418361"/>
                  <a:pt x="3307666" y="400564"/>
                  <a:pt x="3270595" y="419100"/>
                </a:cubicBezTo>
                <a:cubicBezTo>
                  <a:pt x="3214935" y="446930"/>
                  <a:pt x="3269308" y="431714"/>
                  <a:pt x="3213445" y="447675"/>
                </a:cubicBezTo>
                <a:cubicBezTo>
                  <a:pt x="3200858" y="451271"/>
                  <a:pt x="3187884" y="453438"/>
                  <a:pt x="3175345" y="457200"/>
                </a:cubicBezTo>
                <a:cubicBezTo>
                  <a:pt x="3156111" y="462970"/>
                  <a:pt x="3118195" y="476250"/>
                  <a:pt x="3118195" y="476250"/>
                </a:cubicBezTo>
                <a:cubicBezTo>
                  <a:pt x="3045347" y="530886"/>
                  <a:pt x="3115214" y="482036"/>
                  <a:pt x="3041995" y="523875"/>
                </a:cubicBezTo>
                <a:cubicBezTo>
                  <a:pt x="3032056" y="529555"/>
                  <a:pt x="3023942" y="538416"/>
                  <a:pt x="3013420" y="542925"/>
                </a:cubicBezTo>
                <a:cubicBezTo>
                  <a:pt x="3001388" y="548082"/>
                  <a:pt x="2988020" y="549275"/>
                  <a:pt x="2975320" y="552450"/>
                </a:cubicBezTo>
                <a:cubicBezTo>
                  <a:pt x="2929985" y="582673"/>
                  <a:pt x="2964561" y="564250"/>
                  <a:pt x="2908645" y="581025"/>
                </a:cubicBezTo>
                <a:cubicBezTo>
                  <a:pt x="2889411" y="586795"/>
                  <a:pt x="2870545" y="593725"/>
                  <a:pt x="2851495" y="600075"/>
                </a:cubicBezTo>
                <a:cubicBezTo>
                  <a:pt x="2841970" y="603250"/>
                  <a:pt x="2832765" y="607631"/>
                  <a:pt x="2822920" y="609600"/>
                </a:cubicBezTo>
                <a:lnTo>
                  <a:pt x="2775295" y="619125"/>
                </a:lnTo>
                <a:cubicBezTo>
                  <a:pt x="2765770" y="625475"/>
                  <a:pt x="2756959" y="633055"/>
                  <a:pt x="2746720" y="638175"/>
                </a:cubicBezTo>
                <a:cubicBezTo>
                  <a:pt x="2731427" y="645821"/>
                  <a:pt x="2715104" y="651222"/>
                  <a:pt x="2699095" y="657225"/>
                </a:cubicBezTo>
                <a:cubicBezTo>
                  <a:pt x="2689694" y="660750"/>
                  <a:pt x="2679500" y="662260"/>
                  <a:pt x="2670520" y="666750"/>
                </a:cubicBezTo>
                <a:cubicBezTo>
                  <a:pt x="2660281" y="671870"/>
                  <a:pt x="2651884" y="680120"/>
                  <a:pt x="2641945" y="685800"/>
                </a:cubicBezTo>
                <a:cubicBezTo>
                  <a:pt x="2629617" y="692845"/>
                  <a:pt x="2616896" y="699257"/>
                  <a:pt x="2603845" y="704850"/>
                </a:cubicBezTo>
                <a:cubicBezTo>
                  <a:pt x="2594617" y="708805"/>
                  <a:pt x="2584250" y="709885"/>
                  <a:pt x="2575270" y="714375"/>
                </a:cubicBezTo>
                <a:cubicBezTo>
                  <a:pt x="2565031" y="719495"/>
                  <a:pt x="2556934" y="728305"/>
                  <a:pt x="2546695" y="733425"/>
                </a:cubicBezTo>
                <a:cubicBezTo>
                  <a:pt x="2537715" y="737915"/>
                  <a:pt x="2527100" y="738460"/>
                  <a:pt x="2518120" y="742950"/>
                </a:cubicBezTo>
                <a:cubicBezTo>
                  <a:pt x="2507881" y="748070"/>
                  <a:pt x="2500006" y="757351"/>
                  <a:pt x="2489545" y="762000"/>
                </a:cubicBezTo>
                <a:cubicBezTo>
                  <a:pt x="2471195" y="770155"/>
                  <a:pt x="2450356" y="772070"/>
                  <a:pt x="2432395" y="781050"/>
                </a:cubicBezTo>
                <a:cubicBezTo>
                  <a:pt x="2419695" y="787400"/>
                  <a:pt x="2407346" y="794507"/>
                  <a:pt x="2394295" y="800100"/>
                </a:cubicBezTo>
                <a:cubicBezTo>
                  <a:pt x="2385067" y="804055"/>
                  <a:pt x="2374895" y="805547"/>
                  <a:pt x="2365720" y="809625"/>
                </a:cubicBezTo>
                <a:cubicBezTo>
                  <a:pt x="2277187" y="848973"/>
                  <a:pt x="2341325" y="830011"/>
                  <a:pt x="2270470" y="847725"/>
                </a:cubicBezTo>
                <a:cubicBezTo>
                  <a:pt x="2143615" y="932295"/>
                  <a:pt x="2331626" y="810575"/>
                  <a:pt x="2213320" y="876300"/>
                </a:cubicBezTo>
                <a:cubicBezTo>
                  <a:pt x="2193306" y="887419"/>
                  <a:pt x="2176648" y="904161"/>
                  <a:pt x="2156170" y="914400"/>
                </a:cubicBezTo>
                <a:cubicBezTo>
                  <a:pt x="2143470" y="920750"/>
                  <a:pt x="2130111" y="925925"/>
                  <a:pt x="2118070" y="933450"/>
                </a:cubicBezTo>
                <a:cubicBezTo>
                  <a:pt x="2104608" y="941864"/>
                  <a:pt x="2093179" y="953219"/>
                  <a:pt x="2079970" y="962025"/>
                </a:cubicBezTo>
                <a:cubicBezTo>
                  <a:pt x="2055048" y="978640"/>
                  <a:pt x="2027732" y="991678"/>
                  <a:pt x="2003770" y="1009650"/>
                </a:cubicBezTo>
                <a:cubicBezTo>
                  <a:pt x="1957638" y="1044249"/>
                  <a:pt x="1980730" y="1033205"/>
                  <a:pt x="1937095" y="1047750"/>
                </a:cubicBezTo>
                <a:cubicBezTo>
                  <a:pt x="1911119" y="1073726"/>
                  <a:pt x="1903004" y="1084535"/>
                  <a:pt x="1870420" y="1104900"/>
                </a:cubicBezTo>
                <a:cubicBezTo>
                  <a:pt x="1858379" y="1112425"/>
                  <a:pt x="1843408" y="1115080"/>
                  <a:pt x="1832320" y="1123950"/>
                </a:cubicBezTo>
                <a:cubicBezTo>
                  <a:pt x="1811283" y="1140780"/>
                  <a:pt x="1797586" y="1166156"/>
                  <a:pt x="1775170" y="1181100"/>
                </a:cubicBezTo>
                <a:cubicBezTo>
                  <a:pt x="1765645" y="1187450"/>
                  <a:pt x="1756534" y="1194470"/>
                  <a:pt x="1746595" y="1200150"/>
                </a:cubicBezTo>
                <a:cubicBezTo>
                  <a:pt x="1716952" y="1217089"/>
                  <a:pt x="1705236" y="1217153"/>
                  <a:pt x="1679920" y="1238250"/>
                </a:cubicBezTo>
                <a:cubicBezTo>
                  <a:pt x="1632354" y="1277888"/>
                  <a:pt x="1672988" y="1259611"/>
                  <a:pt x="1622770" y="1276350"/>
                </a:cubicBezTo>
                <a:cubicBezTo>
                  <a:pt x="1586622" y="1330572"/>
                  <a:pt x="1624692" y="1286138"/>
                  <a:pt x="1575145" y="1314450"/>
                </a:cubicBezTo>
                <a:cubicBezTo>
                  <a:pt x="1529745" y="1340393"/>
                  <a:pt x="1545321" y="1340891"/>
                  <a:pt x="1508470" y="1371600"/>
                </a:cubicBezTo>
                <a:cubicBezTo>
                  <a:pt x="1499676" y="1378929"/>
                  <a:pt x="1488404" y="1382992"/>
                  <a:pt x="1479895" y="1390650"/>
                </a:cubicBezTo>
                <a:lnTo>
                  <a:pt x="1384645" y="1485900"/>
                </a:lnTo>
                <a:cubicBezTo>
                  <a:pt x="1375120" y="1495425"/>
                  <a:pt x="1363542" y="1503267"/>
                  <a:pt x="1356070" y="1514475"/>
                </a:cubicBezTo>
                <a:cubicBezTo>
                  <a:pt x="1331451" y="1551404"/>
                  <a:pt x="1347880" y="1539430"/>
                  <a:pt x="1308445" y="1552575"/>
                </a:cubicBezTo>
                <a:cubicBezTo>
                  <a:pt x="1290253" y="1607152"/>
                  <a:pt x="1312719" y="1557826"/>
                  <a:pt x="1260820" y="1609725"/>
                </a:cubicBezTo>
                <a:cubicBezTo>
                  <a:pt x="1246445" y="1624100"/>
                  <a:pt x="1237095" y="1642975"/>
                  <a:pt x="1222720" y="1657350"/>
                </a:cubicBezTo>
                <a:cubicBezTo>
                  <a:pt x="1214625" y="1665445"/>
                  <a:pt x="1203460" y="1669746"/>
                  <a:pt x="1194145" y="1676400"/>
                </a:cubicBezTo>
                <a:cubicBezTo>
                  <a:pt x="1181227" y="1685627"/>
                  <a:pt x="1168098" y="1694644"/>
                  <a:pt x="1156045" y="1704975"/>
                </a:cubicBezTo>
                <a:cubicBezTo>
                  <a:pt x="1145818" y="1713741"/>
                  <a:pt x="1136094" y="1723202"/>
                  <a:pt x="1127470" y="1733550"/>
                </a:cubicBezTo>
                <a:cubicBezTo>
                  <a:pt x="1120141" y="1742344"/>
                  <a:pt x="1117359" y="1754974"/>
                  <a:pt x="1108420" y="1762125"/>
                </a:cubicBezTo>
                <a:cubicBezTo>
                  <a:pt x="1100580" y="1768397"/>
                  <a:pt x="1089370" y="1768475"/>
                  <a:pt x="1079845" y="1771650"/>
                </a:cubicBezTo>
                <a:cubicBezTo>
                  <a:pt x="1033433" y="1841268"/>
                  <a:pt x="1095204" y="1758851"/>
                  <a:pt x="1022695" y="1819275"/>
                </a:cubicBezTo>
                <a:cubicBezTo>
                  <a:pt x="1013901" y="1826604"/>
                  <a:pt x="1012584" y="1840699"/>
                  <a:pt x="1003645" y="1847850"/>
                </a:cubicBezTo>
                <a:cubicBezTo>
                  <a:pt x="995805" y="1854122"/>
                  <a:pt x="984210" y="1853220"/>
                  <a:pt x="975070" y="1857375"/>
                </a:cubicBezTo>
                <a:cubicBezTo>
                  <a:pt x="949217" y="1869126"/>
                  <a:pt x="921588" y="1878436"/>
                  <a:pt x="898870" y="1895475"/>
                </a:cubicBezTo>
                <a:cubicBezTo>
                  <a:pt x="873470" y="1914525"/>
                  <a:pt x="845121" y="1930174"/>
                  <a:pt x="822670" y="1952625"/>
                </a:cubicBezTo>
                <a:cubicBezTo>
                  <a:pt x="800150" y="1975145"/>
                  <a:pt x="784506" y="1993483"/>
                  <a:pt x="755995" y="2009775"/>
                </a:cubicBezTo>
                <a:cubicBezTo>
                  <a:pt x="747278" y="2014756"/>
                  <a:pt x="736945" y="2016125"/>
                  <a:pt x="727420" y="2019300"/>
                </a:cubicBezTo>
                <a:cubicBezTo>
                  <a:pt x="717895" y="2032000"/>
                  <a:pt x="712054" y="2048594"/>
                  <a:pt x="698845" y="2057400"/>
                </a:cubicBezTo>
                <a:cubicBezTo>
                  <a:pt x="682137" y="2068539"/>
                  <a:pt x="641695" y="2076450"/>
                  <a:pt x="641695" y="2076450"/>
                </a:cubicBezTo>
                <a:cubicBezTo>
                  <a:pt x="628995" y="2085975"/>
                  <a:pt x="616513" y="2095798"/>
                  <a:pt x="603595" y="2105025"/>
                </a:cubicBezTo>
                <a:cubicBezTo>
                  <a:pt x="573442" y="2126563"/>
                  <a:pt x="568049" y="2125968"/>
                  <a:pt x="536920" y="2152650"/>
                </a:cubicBezTo>
                <a:cubicBezTo>
                  <a:pt x="491516" y="2191568"/>
                  <a:pt x="528376" y="2174548"/>
                  <a:pt x="479770" y="2190750"/>
                </a:cubicBezTo>
                <a:cubicBezTo>
                  <a:pt x="467631" y="2208958"/>
                  <a:pt x="451890" y="2236617"/>
                  <a:pt x="432145" y="2247900"/>
                </a:cubicBezTo>
                <a:cubicBezTo>
                  <a:pt x="420779" y="2254395"/>
                  <a:pt x="406745" y="2254250"/>
                  <a:pt x="394045" y="2257425"/>
                </a:cubicBezTo>
                <a:cubicBezTo>
                  <a:pt x="387695" y="2266950"/>
                  <a:pt x="383934" y="2278849"/>
                  <a:pt x="374995" y="2286000"/>
                </a:cubicBezTo>
                <a:cubicBezTo>
                  <a:pt x="367155" y="2292272"/>
                  <a:pt x="353520" y="2288425"/>
                  <a:pt x="346420" y="2295525"/>
                </a:cubicBezTo>
                <a:cubicBezTo>
                  <a:pt x="330231" y="2311714"/>
                  <a:pt x="324509" y="2336486"/>
                  <a:pt x="308320" y="2352675"/>
                </a:cubicBezTo>
                <a:cubicBezTo>
                  <a:pt x="298795" y="2362200"/>
                  <a:pt x="288015" y="2370617"/>
                  <a:pt x="279745" y="2381250"/>
                </a:cubicBezTo>
                <a:lnTo>
                  <a:pt x="222595" y="2466975"/>
                </a:lnTo>
                <a:cubicBezTo>
                  <a:pt x="216245" y="2476500"/>
                  <a:pt x="213070" y="2489200"/>
                  <a:pt x="203545" y="2495550"/>
                </a:cubicBezTo>
                <a:lnTo>
                  <a:pt x="174970" y="2514600"/>
                </a:lnTo>
                <a:cubicBezTo>
                  <a:pt x="133614" y="2597312"/>
                  <a:pt x="181406" y="2511768"/>
                  <a:pt x="127345" y="2581275"/>
                </a:cubicBezTo>
                <a:cubicBezTo>
                  <a:pt x="113289" y="2599347"/>
                  <a:pt x="110965" y="2631185"/>
                  <a:pt x="89245" y="2638425"/>
                </a:cubicBezTo>
                <a:lnTo>
                  <a:pt x="32095" y="2657475"/>
                </a:lnTo>
                <a:cubicBezTo>
                  <a:pt x="25745" y="2667000"/>
                  <a:pt x="18165" y="2675811"/>
                  <a:pt x="13045" y="2686050"/>
                </a:cubicBezTo>
                <a:cubicBezTo>
                  <a:pt x="8555" y="2695030"/>
                  <a:pt x="3520" y="2704585"/>
                  <a:pt x="3520" y="2714625"/>
                </a:cubicBezTo>
                <a:cubicBezTo>
                  <a:pt x="3520" y="2761966"/>
                  <a:pt x="-14788" y="2858242"/>
                  <a:pt x="32095" y="2905125"/>
                </a:cubicBezTo>
                <a:cubicBezTo>
                  <a:pt x="48570" y="2921600"/>
                  <a:pt x="80093" y="2932019"/>
                  <a:pt x="98770" y="2943225"/>
                </a:cubicBezTo>
                <a:cubicBezTo>
                  <a:pt x="118403" y="2955005"/>
                  <a:pt x="136870" y="2968625"/>
                  <a:pt x="155920" y="2981325"/>
                </a:cubicBezTo>
                <a:cubicBezTo>
                  <a:pt x="165445" y="2987675"/>
                  <a:pt x="173635" y="2996755"/>
                  <a:pt x="184495" y="3000375"/>
                </a:cubicBezTo>
                <a:cubicBezTo>
                  <a:pt x="194020" y="3003550"/>
                  <a:pt x="204293" y="3005024"/>
                  <a:pt x="213070" y="3009900"/>
                </a:cubicBezTo>
                <a:cubicBezTo>
                  <a:pt x="233084" y="3021019"/>
                  <a:pt x="270220" y="3048000"/>
                  <a:pt x="270220" y="3048000"/>
                </a:cubicBezTo>
                <a:cubicBezTo>
                  <a:pt x="276570" y="3057525"/>
                  <a:pt x="280476" y="3069246"/>
                  <a:pt x="289270" y="3076575"/>
                </a:cubicBezTo>
                <a:cubicBezTo>
                  <a:pt x="319001" y="3101350"/>
                  <a:pt x="326168" y="3090261"/>
                  <a:pt x="355945" y="3105150"/>
                </a:cubicBezTo>
                <a:cubicBezTo>
                  <a:pt x="366184" y="3110270"/>
                  <a:pt x="374059" y="3119551"/>
                  <a:pt x="384520" y="3124200"/>
                </a:cubicBezTo>
                <a:cubicBezTo>
                  <a:pt x="402870" y="3132355"/>
                  <a:pt x="422620" y="3136900"/>
                  <a:pt x="441670" y="3143250"/>
                </a:cubicBezTo>
                <a:cubicBezTo>
                  <a:pt x="451195" y="3146425"/>
                  <a:pt x="461265" y="3148285"/>
                  <a:pt x="470245" y="3152775"/>
                </a:cubicBezTo>
                <a:cubicBezTo>
                  <a:pt x="495645" y="3165475"/>
                  <a:pt x="522816" y="3175123"/>
                  <a:pt x="546445" y="3190875"/>
                </a:cubicBezTo>
                <a:cubicBezTo>
                  <a:pt x="575143" y="3210007"/>
                  <a:pt x="579283" y="3214473"/>
                  <a:pt x="613120" y="3228975"/>
                </a:cubicBezTo>
                <a:cubicBezTo>
                  <a:pt x="642963" y="3241765"/>
                  <a:pt x="664594" y="3242317"/>
                  <a:pt x="698845" y="3248025"/>
                </a:cubicBezTo>
                <a:cubicBezTo>
                  <a:pt x="711545" y="3254375"/>
                  <a:pt x="723894" y="3261482"/>
                  <a:pt x="736945" y="3267075"/>
                </a:cubicBezTo>
                <a:cubicBezTo>
                  <a:pt x="746173" y="3271030"/>
                  <a:pt x="757680" y="3270328"/>
                  <a:pt x="765520" y="3276600"/>
                </a:cubicBezTo>
                <a:cubicBezTo>
                  <a:pt x="774459" y="3283751"/>
                  <a:pt x="774862" y="3299108"/>
                  <a:pt x="784570" y="3305175"/>
                </a:cubicBezTo>
                <a:cubicBezTo>
                  <a:pt x="801598" y="3315818"/>
                  <a:pt x="841720" y="3324225"/>
                  <a:pt x="841720" y="3324225"/>
                </a:cubicBezTo>
                <a:cubicBezTo>
                  <a:pt x="893994" y="3376499"/>
                  <a:pt x="845826" y="3332067"/>
                  <a:pt x="898870" y="3371850"/>
                </a:cubicBezTo>
                <a:cubicBezTo>
                  <a:pt x="1003675" y="3450454"/>
                  <a:pt x="885318" y="3369166"/>
                  <a:pt x="1003645" y="3448050"/>
                </a:cubicBezTo>
                <a:lnTo>
                  <a:pt x="1032220" y="3467100"/>
                </a:lnTo>
                <a:cubicBezTo>
                  <a:pt x="1041745" y="3473450"/>
                  <a:pt x="1050556" y="3481030"/>
                  <a:pt x="1060795" y="3486150"/>
                </a:cubicBezTo>
                <a:cubicBezTo>
                  <a:pt x="1073495" y="3492500"/>
                  <a:pt x="1086567" y="3498155"/>
                  <a:pt x="1098895" y="3505200"/>
                </a:cubicBezTo>
                <a:cubicBezTo>
                  <a:pt x="1108834" y="3510880"/>
                  <a:pt x="1118312" y="3517381"/>
                  <a:pt x="1127470" y="3524250"/>
                </a:cubicBezTo>
                <a:cubicBezTo>
                  <a:pt x="1143734" y="3536448"/>
                  <a:pt x="1157662" y="3551890"/>
                  <a:pt x="1175095" y="3562350"/>
                </a:cubicBezTo>
                <a:cubicBezTo>
                  <a:pt x="1189756" y="3571147"/>
                  <a:pt x="1207774" y="3573097"/>
                  <a:pt x="1222720" y="3581400"/>
                </a:cubicBezTo>
                <a:cubicBezTo>
                  <a:pt x="1309218" y="3629454"/>
                  <a:pt x="1220230" y="3596445"/>
                  <a:pt x="1289395" y="3619500"/>
                </a:cubicBezTo>
                <a:cubicBezTo>
                  <a:pt x="1298920" y="3629025"/>
                  <a:pt x="1306274" y="3641392"/>
                  <a:pt x="1317970" y="3648075"/>
                </a:cubicBezTo>
                <a:cubicBezTo>
                  <a:pt x="1329336" y="3654570"/>
                  <a:pt x="1343483" y="3654004"/>
                  <a:pt x="1356070" y="3657600"/>
                </a:cubicBezTo>
                <a:cubicBezTo>
                  <a:pt x="1365724" y="3660358"/>
                  <a:pt x="1375665" y="3662635"/>
                  <a:pt x="1384645" y="3667125"/>
                </a:cubicBezTo>
                <a:cubicBezTo>
                  <a:pt x="1433574" y="3691589"/>
                  <a:pt x="1396638" y="3685216"/>
                  <a:pt x="1451320" y="3724275"/>
                </a:cubicBezTo>
                <a:cubicBezTo>
                  <a:pt x="1459490" y="3730111"/>
                  <a:pt x="1471118" y="3728924"/>
                  <a:pt x="1479895" y="3733800"/>
                </a:cubicBezTo>
                <a:cubicBezTo>
                  <a:pt x="1499909" y="3744919"/>
                  <a:pt x="1517995" y="3759200"/>
                  <a:pt x="1537045" y="3771900"/>
                </a:cubicBezTo>
                <a:cubicBezTo>
                  <a:pt x="1546570" y="3778250"/>
                  <a:pt x="1554760" y="3787330"/>
                  <a:pt x="1565620" y="3790950"/>
                </a:cubicBezTo>
                <a:cubicBezTo>
                  <a:pt x="1643524" y="3816918"/>
                  <a:pt x="1618297" y="3806470"/>
                  <a:pt x="1708495" y="3848100"/>
                </a:cubicBezTo>
                <a:cubicBezTo>
                  <a:pt x="1721387" y="3854050"/>
                  <a:pt x="1733300" y="3862164"/>
                  <a:pt x="1746595" y="3867150"/>
                </a:cubicBezTo>
                <a:cubicBezTo>
                  <a:pt x="1758852" y="3871747"/>
                  <a:pt x="1772438" y="3872078"/>
                  <a:pt x="1784695" y="3876675"/>
                </a:cubicBezTo>
                <a:cubicBezTo>
                  <a:pt x="1807438" y="3885204"/>
                  <a:pt x="1852233" y="3912933"/>
                  <a:pt x="1870420" y="3924300"/>
                </a:cubicBezTo>
                <a:cubicBezTo>
                  <a:pt x="1880128" y="3930367"/>
                  <a:pt x="1888756" y="3938230"/>
                  <a:pt x="1898995" y="3943350"/>
                </a:cubicBezTo>
                <a:cubicBezTo>
                  <a:pt x="1907975" y="3947840"/>
                  <a:pt x="1918590" y="3948385"/>
                  <a:pt x="1927570" y="3952875"/>
                </a:cubicBezTo>
                <a:cubicBezTo>
                  <a:pt x="1937809" y="3957995"/>
                  <a:pt x="1945906" y="3966805"/>
                  <a:pt x="1956145" y="3971925"/>
                </a:cubicBezTo>
                <a:cubicBezTo>
                  <a:pt x="1977772" y="3982739"/>
                  <a:pt x="2000807" y="3990494"/>
                  <a:pt x="2022820" y="4000500"/>
                </a:cubicBezTo>
                <a:cubicBezTo>
                  <a:pt x="2035746" y="4006376"/>
                  <a:pt x="2047869" y="4013957"/>
                  <a:pt x="2060920" y="4019550"/>
                </a:cubicBezTo>
                <a:cubicBezTo>
                  <a:pt x="2070148" y="4023505"/>
                  <a:pt x="2080267" y="4025120"/>
                  <a:pt x="2089495" y="4029075"/>
                </a:cubicBezTo>
                <a:cubicBezTo>
                  <a:pt x="2102546" y="4034668"/>
                  <a:pt x="2114125" y="4043635"/>
                  <a:pt x="2127595" y="4048125"/>
                </a:cubicBezTo>
                <a:cubicBezTo>
                  <a:pt x="2142954" y="4053245"/>
                  <a:pt x="2159601" y="4053390"/>
                  <a:pt x="2175220" y="4057650"/>
                </a:cubicBezTo>
                <a:cubicBezTo>
                  <a:pt x="2194593" y="4062934"/>
                  <a:pt x="2212563" y="4073399"/>
                  <a:pt x="2232370" y="4076700"/>
                </a:cubicBezTo>
                <a:cubicBezTo>
                  <a:pt x="2277278" y="4084185"/>
                  <a:pt x="2287835" y="4084383"/>
                  <a:pt x="2327620" y="4095750"/>
                </a:cubicBezTo>
                <a:cubicBezTo>
                  <a:pt x="2337274" y="4098508"/>
                  <a:pt x="2346412" y="4103017"/>
                  <a:pt x="2356195" y="4105275"/>
                </a:cubicBezTo>
                <a:cubicBezTo>
                  <a:pt x="2387745" y="4112556"/>
                  <a:pt x="2419895" y="4117044"/>
                  <a:pt x="2451445" y="4124325"/>
                </a:cubicBezTo>
                <a:cubicBezTo>
                  <a:pt x="2505636" y="4136831"/>
                  <a:pt x="2454842" y="4129010"/>
                  <a:pt x="2508595" y="4152900"/>
                </a:cubicBezTo>
                <a:cubicBezTo>
                  <a:pt x="2526945" y="4161055"/>
                  <a:pt x="2547784" y="4162970"/>
                  <a:pt x="2565745" y="4171950"/>
                </a:cubicBezTo>
                <a:lnTo>
                  <a:pt x="2584795" y="4181475"/>
                </a:ln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1618EFD-9BBB-49A6-8C97-BE1D0892082F}"/>
              </a:ext>
            </a:extLst>
          </p:cNvPr>
          <p:cNvCxnSpPr/>
          <p:nvPr/>
        </p:nvCxnSpPr>
        <p:spPr>
          <a:xfrm>
            <a:off x="9635823" y="4838700"/>
            <a:ext cx="466725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3EA160F-5129-4D68-88F3-AA5D45164420}"/>
              </a:ext>
            </a:extLst>
          </p:cNvPr>
          <p:cNvSpPr txBox="1"/>
          <p:nvPr/>
        </p:nvSpPr>
        <p:spPr>
          <a:xfrm>
            <a:off x="10387013" y="4589033"/>
            <a:ext cx="118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公車路線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B8BD487-07B7-474D-BB14-5323F502EAAE}"/>
              </a:ext>
            </a:extLst>
          </p:cNvPr>
          <p:cNvSpPr txBox="1"/>
          <p:nvPr/>
        </p:nvSpPr>
        <p:spPr>
          <a:xfrm>
            <a:off x="9653587" y="1614138"/>
            <a:ext cx="1803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自松山火車站至學校步行約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13C7E29-C551-4535-A91E-EF877274BBBE}"/>
              </a:ext>
            </a:extLst>
          </p:cNvPr>
          <p:cNvSpPr txBox="1"/>
          <p:nvPr/>
        </p:nvSpPr>
        <p:spPr>
          <a:xfrm>
            <a:off x="9697375" y="3429000"/>
            <a:ext cx="1656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自後山埤捷運站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號出口至學校約</a:t>
            </a: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17A21A5D-F361-45C6-B7FB-9C3109A435B1}"/>
              </a:ext>
            </a:extLst>
          </p:cNvPr>
          <p:cNvSpPr txBox="1"/>
          <p:nvPr/>
        </p:nvSpPr>
        <p:spPr>
          <a:xfrm>
            <a:off x="9705974" y="5172759"/>
            <a:ext cx="180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可坐</a:t>
            </a:r>
            <a:r>
              <a:rPr lang="en-US" altLang="zh-TW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284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、信義幹線到校</a:t>
            </a:r>
          </a:p>
        </p:txBody>
      </p:sp>
    </p:spTree>
    <p:extLst>
      <p:ext uri="{BB962C8B-B14F-4D97-AF65-F5344CB8AC3E}">
        <p14:creationId xmlns:p14="http://schemas.microsoft.com/office/powerpoint/2010/main" val="72622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5C1A45E-3FC7-4D4B-94D9-6A6C7A6151AE}"/>
              </a:ext>
            </a:extLst>
          </p:cNvPr>
          <p:cNvSpPr/>
          <p:nvPr/>
        </p:nvSpPr>
        <p:spPr>
          <a:xfrm>
            <a:off x="4567526" y="0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友善設施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38EE85-C5F9-432C-9992-1754300F1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7" y="1184883"/>
            <a:ext cx="2928410" cy="21285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15888AD-0EBC-4793-BC67-7191D028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408" y="1184884"/>
            <a:ext cx="2747676" cy="21285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12A310-C621-45B9-92A2-6A637FF12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083" y="1184884"/>
            <a:ext cx="2838042" cy="21285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B58B16E-5CDD-471C-B3B3-A84E66E3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407" y="3647325"/>
            <a:ext cx="2747675" cy="23014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794EB6-5F53-4C12-84FE-5135DF569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97" y="3647325"/>
            <a:ext cx="2928410" cy="23014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C0A914-EC99-4859-8576-302DFC6D0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125" y="3647324"/>
            <a:ext cx="2838044" cy="23014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D329AFA-68C0-403E-A937-0AEE0265E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082" y="3647324"/>
            <a:ext cx="2838043" cy="230141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5ED9735-4E09-4557-9CB8-E5500BB3C9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1125" y="1184882"/>
            <a:ext cx="2838044" cy="21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05137D1-14A8-406A-BE05-CBB656013DB6}"/>
              </a:ext>
            </a:extLst>
          </p:cNvPr>
          <p:cNvSpPr/>
          <p:nvPr/>
        </p:nvSpPr>
        <p:spPr>
          <a:xfrm>
            <a:off x="4608622" y="102741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標誌標號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D70BCF-B63E-4E7E-94CD-0A787E3B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46" y="1264507"/>
            <a:ext cx="2795758" cy="23116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4D1FB51-0ED0-473B-956B-516E2D1F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7" y="3931585"/>
            <a:ext cx="2795758" cy="231168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127CE5-63F1-4251-AFE6-6AE244576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005" y="3931584"/>
            <a:ext cx="2904162" cy="23116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AD4BB5-E3D5-4925-B453-84958263E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166" y="3942869"/>
            <a:ext cx="2824342" cy="23004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7104C4-D4B1-487A-83DE-289B519D6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004" y="1275792"/>
            <a:ext cx="2904162" cy="228911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6265EE4-2D8D-42A3-8F92-55105508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167" y="1273932"/>
            <a:ext cx="2795758" cy="230225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584CBD-314A-429D-A008-0EB835DD8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508" y="3931585"/>
            <a:ext cx="2349357" cy="23116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8C4B484-AE1D-407E-AB45-3E702EF7B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925" y="1287078"/>
            <a:ext cx="2355020" cy="22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7718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1369</TotalTime>
  <Words>45</Words>
  <Application>Microsoft Office PowerPoint</Application>
  <PresentationFormat>寬螢幕</PresentationFormat>
  <Paragraphs>9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9" baseType="lpstr">
      <vt:lpstr>微軟正黑體</vt:lpstr>
      <vt:lpstr>標楷體</vt:lpstr>
      <vt:lpstr>Arial</vt:lpstr>
      <vt:lpstr>Century Gothic</vt:lpstr>
      <vt:lpstr>Wingdings 3</vt:lpstr>
      <vt:lpstr>絲縷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111</cp:revision>
  <cp:lastPrinted>2018-11-28T09:06:18Z</cp:lastPrinted>
  <dcterms:created xsi:type="dcterms:W3CDTF">2018-11-28T08:52:52Z</dcterms:created>
  <dcterms:modified xsi:type="dcterms:W3CDTF">2025-10-02T02:22:32Z</dcterms:modified>
</cp:coreProperties>
</file>